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77" r:id="rId21"/>
    <p:sldId id="27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1BEED-E4C2-4ACA-89FE-3A35985AA866}" v="91" dt="2024-03-15T11:56:41.245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6" autoAdjust="0"/>
    <p:restoredTop sz="94598" autoAdjust="0"/>
  </p:normalViewPr>
  <p:slideViewPr>
    <p:cSldViewPr snapToGrid="0">
      <p:cViewPr>
        <p:scale>
          <a:sx n="66" d="100"/>
          <a:sy n="66" d="100"/>
        </p:scale>
        <p:origin x="16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Neumann" userId="e07587b9-5803-4dd8-acfc-2a6eb396eb4f" providerId="ADAL" clId="{1671BEED-E4C2-4ACA-89FE-3A35985AA866}"/>
    <pc:docChg chg="undo custSel addSld delSld modSld sldOrd modMainMaster">
      <pc:chgData name="Andre Neumann" userId="e07587b9-5803-4dd8-acfc-2a6eb396eb4f" providerId="ADAL" clId="{1671BEED-E4C2-4ACA-89FE-3A35985AA866}" dt="2024-03-15T11:58:42.488" v="1252" actId="20577"/>
      <pc:docMkLst>
        <pc:docMk/>
      </pc:docMkLst>
      <pc:sldChg chg="addSp modSp mod">
        <pc:chgData name="Andre Neumann" userId="e07587b9-5803-4dd8-acfc-2a6eb396eb4f" providerId="ADAL" clId="{1671BEED-E4C2-4ACA-89FE-3A35985AA866}" dt="2024-03-15T11:56:30.699" v="1233" actId="403"/>
        <pc:sldMkLst>
          <pc:docMk/>
          <pc:sldMk cId="2716106472" sldId="256"/>
        </pc:sldMkLst>
        <pc:spChg chg="mod">
          <ac:chgData name="Andre Neumann" userId="e07587b9-5803-4dd8-acfc-2a6eb396eb4f" providerId="ADAL" clId="{1671BEED-E4C2-4ACA-89FE-3A35985AA866}" dt="2024-03-15T11:56:14.814" v="1225" actId="1076"/>
          <ac:spMkLst>
            <pc:docMk/>
            <pc:sldMk cId="2716106472" sldId="256"/>
            <ac:spMk id="10" creationId="{CE179448-2D10-68DA-E771-FB099B350EE7}"/>
          </ac:spMkLst>
        </pc:spChg>
        <pc:spChg chg="add mod">
          <ac:chgData name="Andre Neumann" userId="e07587b9-5803-4dd8-acfc-2a6eb396eb4f" providerId="ADAL" clId="{1671BEED-E4C2-4ACA-89FE-3A35985AA866}" dt="2024-03-15T11:56:30.699" v="1233" actId="403"/>
          <ac:spMkLst>
            <pc:docMk/>
            <pc:sldMk cId="2716106472" sldId="256"/>
            <ac:spMk id="11" creationId="{D345FCDB-490D-F18D-599B-2D5028332380}"/>
          </ac:spMkLst>
        </pc:spChg>
      </pc:sldChg>
      <pc:sldChg chg="modSp">
        <pc:chgData name="Andre Neumann" userId="e07587b9-5803-4dd8-acfc-2a6eb396eb4f" providerId="ADAL" clId="{1671BEED-E4C2-4ACA-89FE-3A35985AA866}" dt="2024-03-15T11:41:39.183" v="308" actId="2085"/>
        <pc:sldMkLst>
          <pc:docMk/>
          <pc:sldMk cId="3738035728" sldId="257"/>
        </pc:sldMkLst>
        <pc:graphicFrameChg chg="mod">
          <ac:chgData name="Andre Neumann" userId="e07587b9-5803-4dd8-acfc-2a6eb396eb4f" providerId="ADAL" clId="{1671BEED-E4C2-4ACA-89FE-3A35985AA866}" dt="2024-03-15T11:41:39.183" v="308" actId="2085"/>
          <ac:graphicFrameMkLst>
            <pc:docMk/>
            <pc:sldMk cId="3738035728" sldId="257"/>
            <ac:graphicFrameMk id="6" creationId="{3E9DA581-C917-2282-0604-73648294CB4D}"/>
          </ac:graphicFrameMkLst>
        </pc:graphicFrameChg>
      </pc:sldChg>
      <pc:sldChg chg="addSp delSp modSp mod delAnim modAnim">
        <pc:chgData name="Andre Neumann" userId="e07587b9-5803-4dd8-acfc-2a6eb396eb4f" providerId="ADAL" clId="{1671BEED-E4C2-4ACA-89FE-3A35985AA866}" dt="2024-03-15T11:41:25.947" v="306" actId="1076"/>
        <pc:sldMkLst>
          <pc:docMk/>
          <pc:sldMk cId="1023388405" sldId="260"/>
        </pc:sldMkLst>
        <pc:spChg chg="del">
          <ac:chgData name="Andre Neumann" userId="e07587b9-5803-4dd8-acfc-2a6eb396eb4f" providerId="ADAL" clId="{1671BEED-E4C2-4ACA-89FE-3A35985AA866}" dt="2024-03-15T11:41:23.880" v="305" actId="478"/>
          <ac:spMkLst>
            <pc:docMk/>
            <pc:sldMk cId="1023388405" sldId="260"/>
            <ac:spMk id="8" creationId="{932CE5E9-6670-DF56-58BA-C7B75A48E3BE}"/>
          </ac:spMkLst>
        </pc:spChg>
        <pc:spChg chg="add mod">
          <ac:chgData name="Andre Neumann" userId="e07587b9-5803-4dd8-acfc-2a6eb396eb4f" providerId="ADAL" clId="{1671BEED-E4C2-4ACA-89FE-3A35985AA866}" dt="2024-03-15T11:41:25.947" v="306" actId="1076"/>
          <ac:spMkLst>
            <pc:docMk/>
            <pc:sldMk cId="1023388405" sldId="260"/>
            <ac:spMk id="10" creationId="{32F6506B-8952-9F8A-F829-D7D10EAAE6DD}"/>
          </ac:spMkLst>
        </pc:spChg>
      </pc:sldChg>
      <pc:sldChg chg="modSp mod">
        <pc:chgData name="Andre Neumann" userId="e07587b9-5803-4dd8-acfc-2a6eb396eb4f" providerId="ADAL" clId="{1671BEED-E4C2-4ACA-89FE-3A35985AA866}" dt="2024-03-15T11:32:44.742" v="11" actId="20577"/>
        <pc:sldMkLst>
          <pc:docMk/>
          <pc:sldMk cId="1267245387" sldId="262"/>
        </pc:sldMkLst>
        <pc:spChg chg="mod">
          <ac:chgData name="Andre Neumann" userId="e07587b9-5803-4dd8-acfc-2a6eb396eb4f" providerId="ADAL" clId="{1671BEED-E4C2-4ACA-89FE-3A35985AA866}" dt="2024-03-15T11:32:44.742" v="11" actId="20577"/>
          <ac:spMkLst>
            <pc:docMk/>
            <pc:sldMk cId="1267245387" sldId="262"/>
            <ac:spMk id="4" creationId="{78E4604B-85E3-945D-4CB2-CE049E951AF4}"/>
          </ac:spMkLst>
        </pc:spChg>
      </pc:sldChg>
      <pc:sldChg chg="modSp">
        <pc:chgData name="Andre Neumann" userId="e07587b9-5803-4dd8-acfc-2a6eb396eb4f" providerId="ADAL" clId="{1671BEED-E4C2-4ACA-89FE-3A35985AA866}" dt="2024-03-15T11:32:49.963" v="18" actId="20577"/>
        <pc:sldMkLst>
          <pc:docMk/>
          <pc:sldMk cId="3400408824" sldId="263"/>
        </pc:sldMkLst>
        <pc:spChg chg="mod">
          <ac:chgData name="Andre Neumann" userId="e07587b9-5803-4dd8-acfc-2a6eb396eb4f" providerId="ADAL" clId="{1671BEED-E4C2-4ACA-89FE-3A35985AA866}" dt="2024-03-15T11:32:49.963" v="18" actId="20577"/>
          <ac:spMkLst>
            <pc:docMk/>
            <pc:sldMk cId="3400408824" sldId="263"/>
            <ac:spMk id="4" creationId="{78E4604B-85E3-945D-4CB2-CE049E951AF4}"/>
          </ac:spMkLst>
        </pc:spChg>
      </pc:sldChg>
      <pc:sldChg chg="addSp delSp modSp add mod delAnim modAnim">
        <pc:chgData name="Andre Neumann" userId="e07587b9-5803-4dd8-acfc-2a6eb396eb4f" providerId="ADAL" clId="{1671BEED-E4C2-4ACA-89FE-3A35985AA866}" dt="2024-03-15T11:33:56.949" v="82" actId="1036"/>
        <pc:sldMkLst>
          <pc:docMk/>
          <pc:sldMk cId="3456096982" sldId="264"/>
        </pc:sldMkLst>
        <pc:spChg chg="mod">
          <ac:chgData name="Andre Neumann" userId="e07587b9-5803-4dd8-acfc-2a6eb396eb4f" providerId="ADAL" clId="{1671BEED-E4C2-4ACA-89FE-3A35985AA866}" dt="2024-03-15T11:33:46.338" v="71" actId="1076"/>
          <ac:spMkLst>
            <pc:docMk/>
            <pc:sldMk cId="3456096982" sldId="264"/>
            <ac:spMk id="2" creationId="{B9EACCA0-91C1-60F9-4E26-E56FB504C9ED}"/>
          </ac:spMkLst>
        </pc:spChg>
        <pc:spChg chg="mod">
          <ac:chgData name="Andre Neumann" userId="e07587b9-5803-4dd8-acfc-2a6eb396eb4f" providerId="ADAL" clId="{1671BEED-E4C2-4ACA-89FE-3A35985AA866}" dt="2024-03-15T11:32:55.265" v="25" actId="20577"/>
          <ac:spMkLst>
            <pc:docMk/>
            <pc:sldMk cId="3456096982" sldId="264"/>
            <ac:spMk id="4" creationId="{78E4604B-85E3-945D-4CB2-CE049E951AF4}"/>
          </ac:spMkLst>
        </pc:spChg>
        <pc:spChg chg="del">
          <ac:chgData name="Andre Neumann" userId="e07587b9-5803-4dd8-acfc-2a6eb396eb4f" providerId="ADAL" clId="{1671BEED-E4C2-4ACA-89FE-3A35985AA866}" dt="2024-03-15T11:33:15.523" v="63" actId="478"/>
          <ac:spMkLst>
            <pc:docMk/>
            <pc:sldMk cId="3456096982" sldId="264"/>
            <ac:spMk id="9" creationId="{0CDB638A-C53F-A029-2685-594BBEC81A41}"/>
          </ac:spMkLst>
        </pc:spChg>
        <pc:graphicFrameChg chg="del">
          <ac:chgData name="Andre Neumann" userId="e07587b9-5803-4dd8-acfc-2a6eb396eb4f" providerId="ADAL" clId="{1671BEED-E4C2-4ACA-89FE-3A35985AA866}" dt="2024-03-15T11:33:13.304" v="62" actId="478"/>
          <ac:graphicFrameMkLst>
            <pc:docMk/>
            <pc:sldMk cId="3456096982" sldId="264"/>
            <ac:graphicFrameMk id="8" creationId="{01F46644-BDC4-0B3B-FF6E-D0F91CB4BC71}"/>
          </ac:graphicFrameMkLst>
        </pc:graphicFrameChg>
        <pc:picChg chg="add mod">
          <ac:chgData name="Andre Neumann" userId="e07587b9-5803-4dd8-acfc-2a6eb396eb4f" providerId="ADAL" clId="{1671BEED-E4C2-4ACA-89FE-3A35985AA866}" dt="2024-03-15T11:33:56.949" v="82" actId="1036"/>
          <ac:picMkLst>
            <pc:docMk/>
            <pc:sldMk cId="3456096982" sldId="264"/>
            <ac:picMk id="3" creationId="{177B382D-DEC5-E4A6-44C4-7EA70E48BE85}"/>
          </ac:picMkLst>
        </pc:picChg>
      </pc:sldChg>
      <pc:sldChg chg="add del">
        <pc:chgData name="Andre Neumann" userId="e07587b9-5803-4dd8-acfc-2a6eb396eb4f" providerId="ADAL" clId="{1671BEED-E4C2-4ACA-89FE-3A35985AA866}" dt="2024-03-15T11:34:10.748" v="84" actId="47"/>
        <pc:sldMkLst>
          <pc:docMk/>
          <pc:sldMk cId="3696919052" sldId="265"/>
        </pc:sldMkLst>
      </pc:sldChg>
      <pc:sldChg chg="addSp delSp modSp add mod ord delAnim">
        <pc:chgData name="Andre Neumann" userId="e07587b9-5803-4dd8-acfc-2a6eb396eb4f" providerId="ADAL" clId="{1671BEED-E4C2-4ACA-89FE-3A35985AA866}" dt="2024-03-15T11:52:09.122" v="1191" actId="15"/>
        <pc:sldMkLst>
          <pc:docMk/>
          <pc:sldMk cId="3858117832" sldId="265"/>
        </pc:sldMkLst>
        <pc:spChg chg="mod">
          <ac:chgData name="Andre Neumann" userId="e07587b9-5803-4dd8-acfc-2a6eb396eb4f" providerId="ADAL" clId="{1671BEED-E4C2-4ACA-89FE-3A35985AA866}" dt="2024-03-15T11:34:19.276" v="95" actId="20577"/>
          <ac:spMkLst>
            <pc:docMk/>
            <pc:sldMk cId="3858117832" sldId="265"/>
            <ac:spMk id="2" creationId="{B9EACCA0-91C1-60F9-4E26-E56FB504C9ED}"/>
          </ac:spMkLst>
        </pc:spChg>
        <pc:spChg chg="mod">
          <ac:chgData name="Andre Neumann" userId="e07587b9-5803-4dd8-acfc-2a6eb396eb4f" providerId="ADAL" clId="{1671BEED-E4C2-4ACA-89FE-3A35985AA866}" dt="2024-03-15T11:52:09.122" v="1191" actId="15"/>
          <ac:spMkLst>
            <pc:docMk/>
            <pc:sldMk cId="3858117832" sldId="265"/>
            <ac:spMk id="4" creationId="{78E4604B-85E3-945D-4CB2-CE049E951AF4}"/>
          </ac:spMkLst>
        </pc:spChg>
        <pc:spChg chg="del">
          <ac:chgData name="Andre Neumann" userId="e07587b9-5803-4dd8-acfc-2a6eb396eb4f" providerId="ADAL" clId="{1671BEED-E4C2-4ACA-89FE-3A35985AA866}" dt="2024-03-15T11:34:23.649" v="97" actId="478"/>
          <ac:spMkLst>
            <pc:docMk/>
            <pc:sldMk cId="3858117832" sldId="265"/>
            <ac:spMk id="9" creationId="{0CDB638A-C53F-A029-2685-594BBEC81A41}"/>
          </ac:spMkLst>
        </pc:spChg>
        <pc:graphicFrameChg chg="add mod">
          <ac:chgData name="Andre Neumann" userId="e07587b9-5803-4dd8-acfc-2a6eb396eb4f" providerId="ADAL" clId="{1671BEED-E4C2-4ACA-89FE-3A35985AA866}" dt="2024-03-15T11:41:08.988" v="303" actId="2085"/>
          <ac:graphicFrameMkLst>
            <pc:docMk/>
            <pc:sldMk cId="3858117832" sldId="265"/>
            <ac:graphicFrameMk id="3" creationId="{BE6FDBAD-15D9-D5E4-D99E-94DE4A126C0E}"/>
          </ac:graphicFrameMkLst>
        </pc:graphicFrameChg>
        <pc:graphicFrameChg chg="del">
          <ac:chgData name="Andre Neumann" userId="e07587b9-5803-4dd8-acfc-2a6eb396eb4f" providerId="ADAL" clId="{1671BEED-E4C2-4ACA-89FE-3A35985AA866}" dt="2024-03-15T11:34:22.583" v="96" actId="478"/>
          <ac:graphicFrameMkLst>
            <pc:docMk/>
            <pc:sldMk cId="3858117832" sldId="265"/>
            <ac:graphicFrameMk id="8" creationId="{01F46644-BDC4-0B3B-FF6E-D0F91CB4BC71}"/>
          </ac:graphicFrameMkLst>
        </pc:graphicFrameChg>
      </pc:sldChg>
      <pc:sldChg chg="new del">
        <pc:chgData name="Andre Neumann" userId="e07587b9-5803-4dd8-acfc-2a6eb396eb4f" providerId="ADAL" clId="{1671BEED-E4C2-4ACA-89FE-3A35985AA866}" dt="2024-03-15T11:34:47.942" v="100" actId="47"/>
        <pc:sldMkLst>
          <pc:docMk/>
          <pc:sldMk cId="603487171" sldId="266"/>
        </pc:sldMkLst>
      </pc:sldChg>
      <pc:sldChg chg="addSp delSp modSp add mod ord">
        <pc:chgData name="Andre Neumann" userId="e07587b9-5803-4dd8-acfc-2a6eb396eb4f" providerId="ADAL" clId="{1671BEED-E4C2-4ACA-89FE-3A35985AA866}" dt="2024-03-15T11:58:42.488" v="1252" actId="20577"/>
        <pc:sldMkLst>
          <pc:docMk/>
          <pc:sldMk cId="2572952990" sldId="266"/>
        </pc:sldMkLst>
        <pc:spChg chg="mod">
          <ac:chgData name="Andre Neumann" userId="e07587b9-5803-4dd8-acfc-2a6eb396eb4f" providerId="ADAL" clId="{1671BEED-E4C2-4ACA-89FE-3A35985AA866}" dt="2024-03-15T11:35:13.538" v="119" actId="20577"/>
          <ac:spMkLst>
            <pc:docMk/>
            <pc:sldMk cId="2572952990" sldId="266"/>
            <ac:spMk id="2" creationId="{B9EACCA0-91C1-60F9-4E26-E56FB504C9ED}"/>
          </ac:spMkLst>
        </pc:spChg>
        <pc:spChg chg="mod">
          <ac:chgData name="Andre Neumann" userId="e07587b9-5803-4dd8-acfc-2a6eb396eb4f" providerId="ADAL" clId="{1671BEED-E4C2-4ACA-89FE-3A35985AA866}" dt="2024-03-15T11:58:42.488" v="1252" actId="20577"/>
          <ac:spMkLst>
            <pc:docMk/>
            <pc:sldMk cId="2572952990" sldId="266"/>
            <ac:spMk id="3" creationId="{1A7C207E-0AA0-6084-1708-6773F9692565}"/>
          </ac:spMkLst>
        </pc:spChg>
        <pc:spChg chg="mod">
          <ac:chgData name="Andre Neumann" userId="e07587b9-5803-4dd8-acfc-2a6eb396eb4f" providerId="ADAL" clId="{1671BEED-E4C2-4ACA-89FE-3A35985AA866}" dt="2024-03-15T11:35:19.571" v="126" actId="20577"/>
          <ac:spMkLst>
            <pc:docMk/>
            <pc:sldMk cId="2572952990" sldId="266"/>
            <ac:spMk id="4" creationId="{78E4604B-85E3-945D-4CB2-CE049E951AF4}"/>
          </ac:spMkLst>
        </pc:spChg>
        <pc:spChg chg="add del">
          <ac:chgData name="Andre Neumann" userId="e07587b9-5803-4dd8-acfc-2a6eb396eb4f" providerId="ADAL" clId="{1671BEED-E4C2-4ACA-89FE-3A35985AA866}" dt="2024-03-15T11:35:44.523" v="129" actId="22"/>
          <ac:spMkLst>
            <pc:docMk/>
            <pc:sldMk cId="2572952990" sldId="266"/>
            <ac:spMk id="7" creationId="{DF0006BA-39DE-D437-6D68-22CE7F8C76AE}"/>
          </ac:spMkLst>
        </pc:spChg>
      </pc:sldChg>
      <pc:sldChg chg="addSp modSp add mod modAnim">
        <pc:chgData name="Andre Neumann" userId="e07587b9-5803-4dd8-acfc-2a6eb396eb4f" providerId="ADAL" clId="{1671BEED-E4C2-4ACA-89FE-3A35985AA866}" dt="2024-03-15T11:40:42.335" v="300" actId="14100"/>
        <pc:sldMkLst>
          <pc:docMk/>
          <pc:sldMk cId="1685114349" sldId="267"/>
        </pc:sldMkLst>
        <pc:spChg chg="mod">
          <ac:chgData name="Andre Neumann" userId="e07587b9-5803-4dd8-acfc-2a6eb396eb4f" providerId="ADAL" clId="{1671BEED-E4C2-4ACA-89FE-3A35985AA866}" dt="2024-03-15T11:35:50.393" v="142" actId="20577"/>
          <ac:spMkLst>
            <pc:docMk/>
            <pc:sldMk cId="1685114349" sldId="267"/>
            <ac:spMk id="2" creationId="{B9EACCA0-91C1-60F9-4E26-E56FB504C9ED}"/>
          </ac:spMkLst>
        </pc:spChg>
        <pc:spChg chg="mod">
          <ac:chgData name="Andre Neumann" userId="e07587b9-5803-4dd8-acfc-2a6eb396eb4f" providerId="ADAL" clId="{1671BEED-E4C2-4ACA-89FE-3A35985AA866}" dt="2024-03-15T11:40:38.517" v="299" actId="108"/>
          <ac:spMkLst>
            <pc:docMk/>
            <pc:sldMk cId="1685114349" sldId="267"/>
            <ac:spMk id="3" creationId="{1A7C207E-0AA0-6084-1708-6773F9692565}"/>
          </ac:spMkLst>
        </pc:spChg>
        <pc:spChg chg="mod">
          <ac:chgData name="Andre Neumann" userId="e07587b9-5803-4dd8-acfc-2a6eb396eb4f" providerId="ADAL" clId="{1671BEED-E4C2-4ACA-89FE-3A35985AA866}" dt="2024-03-15T11:35:54.405" v="151" actId="20577"/>
          <ac:spMkLst>
            <pc:docMk/>
            <pc:sldMk cId="1685114349" sldId="267"/>
            <ac:spMk id="4" creationId="{78E4604B-85E3-945D-4CB2-CE049E951AF4}"/>
          </ac:spMkLst>
        </pc:spChg>
        <pc:graphicFrameChg chg="add mod modGraphic">
          <ac:chgData name="Andre Neumann" userId="e07587b9-5803-4dd8-acfc-2a6eb396eb4f" providerId="ADAL" clId="{1671BEED-E4C2-4ACA-89FE-3A35985AA866}" dt="2024-03-15T11:37:25.130" v="222" actId="1076"/>
          <ac:graphicFrameMkLst>
            <pc:docMk/>
            <pc:sldMk cId="1685114349" sldId="267"/>
            <ac:graphicFrameMk id="7" creationId="{A552ABD3-9438-0C7B-C9F7-4995EE1D07BF}"/>
          </ac:graphicFrameMkLst>
        </pc:graphicFrameChg>
        <pc:picChg chg="add mod">
          <ac:chgData name="Andre Neumann" userId="e07587b9-5803-4dd8-acfc-2a6eb396eb4f" providerId="ADAL" clId="{1671BEED-E4C2-4ACA-89FE-3A35985AA866}" dt="2024-03-15T11:36:15.678" v="176"/>
          <ac:picMkLst>
            <pc:docMk/>
            <pc:sldMk cId="1685114349" sldId="267"/>
            <ac:picMk id="6" creationId="{3185AAD7-011A-380B-B313-7E569AEEF6D7}"/>
          </ac:picMkLst>
        </pc:picChg>
        <pc:cxnChg chg="add mod">
          <ac:chgData name="Andre Neumann" userId="e07587b9-5803-4dd8-acfc-2a6eb396eb4f" providerId="ADAL" clId="{1671BEED-E4C2-4ACA-89FE-3A35985AA866}" dt="2024-03-15T11:40:42.335" v="300" actId="14100"/>
          <ac:cxnSpMkLst>
            <pc:docMk/>
            <pc:sldMk cId="1685114349" sldId="267"/>
            <ac:cxnSpMk id="8" creationId="{18D51627-39BD-E9B9-17AC-7D0FC3E418FB}"/>
          </ac:cxnSpMkLst>
        </pc:cxnChg>
        <pc:cxnChg chg="add mod">
          <ac:chgData name="Andre Neumann" userId="e07587b9-5803-4dd8-acfc-2a6eb396eb4f" providerId="ADAL" clId="{1671BEED-E4C2-4ACA-89FE-3A35985AA866}" dt="2024-03-15T11:37:50.573" v="228"/>
          <ac:cxnSpMkLst>
            <pc:docMk/>
            <pc:sldMk cId="1685114349" sldId="267"/>
            <ac:cxnSpMk id="11" creationId="{9457AC62-D512-1969-0B47-3425839F7B8D}"/>
          </ac:cxnSpMkLst>
        </pc:cxnChg>
      </pc:sldChg>
      <pc:sldChg chg="addSp delSp modSp add mod delAnim modAnim">
        <pc:chgData name="Andre Neumann" userId="e07587b9-5803-4dd8-acfc-2a6eb396eb4f" providerId="ADAL" clId="{1671BEED-E4C2-4ACA-89FE-3A35985AA866}" dt="2024-03-15T11:40:31.155" v="298" actId="108"/>
        <pc:sldMkLst>
          <pc:docMk/>
          <pc:sldMk cId="3002427879" sldId="268"/>
        </pc:sldMkLst>
        <pc:spChg chg="mod">
          <ac:chgData name="Andre Neumann" userId="e07587b9-5803-4dd8-acfc-2a6eb396eb4f" providerId="ADAL" clId="{1671BEED-E4C2-4ACA-89FE-3A35985AA866}" dt="2024-03-15T11:38:02.559" v="250" actId="20577"/>
          <ac:spMkLst>
            <pc:docMk/>
            <pc:sldMk cId="3002427879" sldId="268"/>
            <ac:spMk id="2" creationId="{B9EACCA0-91C1-60F9-4E26-E56FB504C9ED}"/>
          </ac:spMkLst>
        </pc:spChg>
        <pc:spChg chg="mod">
          <ac:chgData name="Andre Neumann" userId="e07587b9-5803-4dd8-acfc-2a6eb396eb4f" providerId="ADAL" clId="{1671BEED-E4C2-4ACA-89FE-3A35985AA866}" dt="2024-03-15T11:40:31.155" v="298" actId="108"/>
          <ac:spMkLst>
            <pc:docMk/>
            <pc:sldMk cId="3002427879" sldId="268"/>
            <ac:spMk id="3" creationId="{1A7C207E-0AA0-6084-1708-6773F9692565}"/>
          </ac:spMkLst>
        </pc:spChg>
        <pc:spChg chg="mod">
          <ac:chgData name="Andre Neumann" userId="e07587b9-5803-4dd8-acfc-2a6eb396eb4f" providerId="ADAL" clId="{1671BEED-E4C2-4ACA-89FE-3A35985AA866}" dt="2024-03-15T11:37:57.740" v="238" actId="20577"/>
          <ac:spMkLst>
            <pc:docMk/>
            <pc:sldMk cId="3002427879" sldId="268"/>
            <ac:spMk id="4" creationId="{78E4604B-85E3-945D-4CB2-CE049E951AF4}"/>
          </ac:spMkLst>
        </pc:spChg>
        <pc:spChg chg="add mod">
          <ac:chgData name="Andre Neumann" userId="e07587b9-5803-4dd8-acfc-2a6eb396eb4f" providerId="ADAL" clId="{1671BEED-E4C2-4ACA-89FE-3A35985AA866}" dt="2024-03-15T11:40:10.288" v="297" actId="1076"/>
          <ac:spMkLst>
            <pc:docMk/>
            <pc:sldMk cId="3002427879" sldId="268"/>
            <ac:spMk id="11" creationId="{A8550171-E2D0-C7F5-3ED5-693328342D10}"/>
          </ac:spMkLst>
        </pc:spChg>
        <pc:spChg chg="add mod">
          <ac:chgData name="Andre Neumann" userId="e07587b9-5803-4dd8-acfc-2a6eb396eb4f" providerId="ADAL" clId="{1671BEED-E4C2-4ACA-89FE-3A35985AA866}" dt="2024-03-15T11:39:28.622" v="287" actId="14100"/>
          <ac:spMkLst>
            <pc:docMk/>
            <pc:sldMk cId="3002427879" sldId="268"/>
            <ac:spMk id="12" creationId="{9FF1FB31-9641-C71D-21A2-8FB25D0E4E7D}"/>
          </ac:spMkLst>
        </pc:spChg>
        <pc:graphicFrameChg chg="del">
          <ac:chgData name="Andre Neumann" userId="e07587b9-5803-4dd8-acfc-2a6eb396eb4f" providerId="ADAL" clId="{1671BEED-E4C2-4ACA-89FE-3A35985AA866}" dt="2024-03-15T11:38:31.541" v="261" actId="478"/>
          <ac:graphicFrameMkLst>
            <pc:docMk/>
            <pc:sldMk cId="3002427879" sldId="268"/>
            <ac:graphicFrameMk id="7" creationId="{A552ABD3-9438-0C7B-C9F7-4995EE1D07BF}"/>
          </ac:graphicFrameMkLst>
        </pc:graphicFrameChg>
        <pc:picChg chg="del">
          <ac:chgData name="Andre Neumann" userId="e07587b9-5803-4dd8-acfc-2a6eb396eb4f" providerId="ADAL" clId="{1671BEED-E4C2-4ACA-89FE-3A35985AA866}" dt="2024-03-15T11:38:32.495" v="262" actId="478"/>
          <ac:picMkLst>
            <pc:docMk/>
            <pc:sldMk cId="3002427879" sldId="268"/>
            <ac:picMk id="6" creationId="{3185AAD7-011A-380B-B313-7E569AEEF6D7}"/>
          </ac:picMkLst>
        </pc:picChg>
        <pc:picChg chg="add mod">
          <ac:chgData name="Andre Neumann" userId="e07587b9-5803-4dd8-acfc-2a6eb396eb4f" providerId="ADAL" clId="{1671BEED-E4C2-4ACA-89FE-3A35985AA866}" dt="2024-03-15T11:38:46.691" v="268" actId="1076"/>
          <ac:picMkLst>
            <pc:docMk/>
            <pc:sldMk cId="3002427879" sldId="268"/>
            <ac:picMk id="9" creationId="{A0A481B9-0197-4655-CC1C-AB3B22D38AB1}"/>
          </ac:picMkLst>
        </pc:picChg>
        <pc:picChg chg="add mod">
          <ac:chgData name="Andre Neumann" userId="e07587b9-5803-4dd8-acfc-2a6eb396eb4f" providerId="ADAL" clId="{1671BEED-E4C2-4ACA-89FE-3A35985AA866}" dt="2024-03-15T11:38:46.691" v="268" actId="1076"/>
          <ac:picMkLst>
            <pc:docMk/>
            <pc:sldMk cId="3002427879" sldId="268"/>
            <ac:picMk id="10" creationId="{A1C4D59E-7745-13F2-0449-7ED4D5599675}"/>
          </ac:picMkLst>
        </pc:picChg>
        <pc:cxnChg chg="del mod">
          <ac:chgData name="Andre Neumann" userId="e07587b9-5803-4dd8-acfc-2a6eb396eb4f" providerId="ADAL" clId="{1671BEED-E4C2-4ACA-89FE-3A35985AA866}" dt="2024-03-15T11:38:29.923" v="260" actId="478"/>
          <ac:cxnSpMkLst>
            <pc:docMk/>
            <pc:sldMk cId="3002427879" sldId="268"/>
            <ac:cxnSpMk id="8" creationId="{18D51627-39BD-E9B9-17AC-7D0FC3E418FB}"/>
          </ac:cxnSpMkLst>
        </pc:cxnChg>
      </pc:sldChg>
      <pc:sldChg chg="addSp delSp modSp add mod ord">
        <pc:chgData name="Andre Neumann" userId="e07587b9-5803-4dd8-acfc-2a6eb396eb4f" providerId="ADAL" clId="{1671BEED-E4C2-4ACA-89FE-3A35985AA866}" dt="2024-03-15T11:52:04.088" v="1190" actId="15"/>
        <pc:sldMkLst>
          <pc:docMk/>
          <pc:sldMk cId="2576737935" sldId="269"/>
        </pc:sldMkLst>
        <pc:spChg chg="mod">
          <ac:chgData name="Andre Neumann" userId="e07587b9-5803-4dd8-acfc-2a6eb396eb4f" providerId="ADAL" clId="{1671BEED-E4C2-4ACA-89FE-3A35985AA866}" dt="2024-03-15T11:42:05.954" v="320" actId="20577"/>
          <ac:spMkLst>
            <pc:docMk/>
            <pc:sldMk cId="2576737935" sldId="269"/>
            <ac:spMk id="2" creationId="{B9EACCA0-91C1-60F9-4E26-E56FB504C9ED}"/>
          </ac:spMkLst>
        </pc:spChg>
        <pc:spChg chg="mod">
          <ac:chgData name="Andre Neumann" userId="e07587b9-5803-4dd8-acfc-2a6eb396eb4f" providerId="ADAL" clId="{1671BEED-E4C2-4ACA-89FE-3A35985AA866}" dt="2024-03-15T11:52:04.088" v="1190" actId="15"/>
          <ac:spMkLst>
            <pc:docMk/>
            <pc:sldMk cId="2576737935" sldId="269"/>
            <ac:spMk id="4" creationId="{78E4604B-85E3-945D-4CB2-CE049E951AF4}"/>
          </ac:spMkLst>
        </pc:spChg>
        <pc:graphicFrameChg chg="del">
          <ac:chgData name="Andre Neumann" userId="e07587b9-5803-4dd8-acfc-2a6eb396eb4f" providerId="ADAL" clId="{1671BEED-E4C2-4ACA-89FE-3A35985AA866}" dt="2024-03-15T11:42:15.831" v="322" actId="478"/>
          <ac:graphicFrameMkLst>
            <pc:docMk/>
            <pc:sldMk cId="2576737935" sldId="269"/>
            <ac:graphicFrameMk id="3" creationId="{BE6FDBAD-15D9-D5E4-D99E-94DE4A126C0E}"/>
          </ac:graphicFrameMkLst>
        </pc:graphicFrameChg>
        <pc:graphicFrameChg chg="add mod">
          <ac:chgData name="Andre Neumann" userId="e07587b9-5803-4dd8-acfc-2a6eb396eb4f" providerId="ADAL" clId="{1671BEED-E4C2-4ACA-89FE-3A35985AA866}" dt="2024-03-15T11:42:12.497" v="321"/>
          <ac:graphicFrameMkLst>
            <pc:docMk/>
            <pc:sldMk cId="2576737935" sldId="269"/>
            <ac:graphicFrameMk id="6" creationId="{10075C46-65EA-55B0-03AD-04D30DE4D656}"/>
          </ac:graphicFrameMkLst>
        </pc:graphicFrameChg>
        <pc:graphicFrameChg chg="add mod">
          <ac:chgData name="Andre Neumann" userId="e07587b9-5803-4dd8-acfc-2a6eb396eb4f" providerId="ADAL" clId="{1671BEED-E4C2-4ACA-89FE-3A35985AA866}" dt="2024-03-15T11:42:34.848" v="324" actId="207"/>
          <ac:graphicFrameMkLst>
            <pc:docMk/>
            <pc:sldMk cId="2576737935" sldId="269"/>
            <ac:graphicFrameMk id="7" creationId="{27C024E2-733A-D06A-81F1-F40626F0AAA8}"/>
          </ac:graphicFrameMkLst>
        </pc:graphicFrameChg>
        <pc:graphicFrameChg chg="add mod">
          <ac:chgData name="Andre Neumann" userId="e07587b9-5803-4dd8-acfc-2a6eb396eb4f" providerId="ADAL" clId="{1671BEED-E4C2-4ACA-89FE-3A35985AA866}" dt="2024-03-15T11:42:45.979" v="325"/>
          <ac:graphicFrameMkLst>
            <pc:docMk/>
            <pc:sldMk cId="2576737935" sldId="269"/>
            <ac:graphicFrameMk id="8" creationId="{174D45D0-BEC3-0B9B-CC23-12A0CE1C2A34}"/>
          </ac:graphicFrameMkLst>
        </pc:graphicFrameChg>
      </pc:sldChg>
      <pc:sldChg chg="addSp delSp modSp add mod ord delAnim modAnim">
        <pc:chgData name="Andre Neumann" userId="e07587b9-5803-4dd8-acfc-2a6eb396eb4f" providerId="ADAL" clId="{1671BEED-E4C2-4ACA-89FE-3A35985AA866}" dt="2024-03-15T11:44:13.580" v="367" actId="1076"/>
        <pc:sldMkLst>
          <pc:docMk/>
          <pc:sldMk cId="1222400999" sldId="270"/>
        </pc:sldMkLst>
        <pc:spChg chg="mod">
          <ac:chgData name="Andre Neumann" userId="e07587b9-5803-4dd8-acfc-2a6eb396eb4f" providerId="ADAL" clId="{1671BEED-E4C2-4ACA-89FE-3A35985AA866}" dt="2024-03-15T11:42:58.227" v="347" actId="20577"/>
          <ac:spMkLst>
            <pc:docMk/>
            <pc:sldMk cId="1222400999" sldId="270"/>
            <ac:spMk id="2" creationId="{B9EACCA0-91C1-60F9-4E26-E56FB504C9ED}"/>
          </ac:spMkLst>
        </pc:spChg>
        <pc:spChg chg="mod">
          <ac:chgData name="Andre Neumann" userId="e07587b9-5803-4dd8-acfc-2a6eb396eb4f" providerId="ADAL" clId="{1671BEED-E4C2-4ACA-89FE-3A35985AA866}" dt="2024-03-15T11:43:13.690" v="352" actId="15"/>
          <ac:spMkLst>
            <pc:docMk/>
            <pc:sldMk cId="1222400999" sldId="270"/>
            <ac:spMk id="3" creationId="{1A7C207E-0AA0-6084-1708-6773F9692565}"/>
          </ac:spMkLst>
        </pc:spChg>
        <pc:spChg chg="mod">
          <ac:chgData name="Andre Neumann" userId="e07587b9-5803-4dd8-acfc-2a6eb396eb4f" providerId="ADAL" clId="{1671BEED-E4C2-4ACA-89FE-3A35985AA866}" dt="2024-03-15T11:42:54.344" v="337" actId="20577"/>
          <ac:spMkLst>
            <pc:docMk/>
            <pc:sldMk cId="1222400999" sldId="270"/>
            <ac:spMk id="4" creationId="{78E4604B-85E3-945D-4CB2-CE049E951AF4}"/>
          </ac:spMkLst>
        </pc:spChg>
        <pc:spChg chg="del">
          <ac:chgData name="Andre Neumann" userId="e07587b9-5803-4dd8-acfc-2a6eb396eb4f" providerId="ADAL" clId="{1671BEED-E4C2-4ACA-89FE-3A35985AA866}" dt="2024-03-15T11:43:20.746" v="355" actId="478"/>
          <ac:spMkLst>
            <pc:docMk/>
            <pc:sldMk cId="1222400999" sldId="270"/>
            <ac:spMk id="11" creationId="{A8550171-E2D0-C7F5-3ED5-693328342D10}"/>
          </ac:spMkLst>
        </pc:spChg>
        <pc:spChg chg="del">
          <ac:chgData name="Andre Neumann" userId="e07587b9-5803-4dd8-acfc-2a6eb396eb4f" providerId="ADAL" clId="{1671BEED-E4C2-4ACA-89FE-3A35985AA866}" dt="2024-03-15T11:43:21.254" v="356" actId="478"/>
          <ac:spMkLst>
            <pc:docMk/>
            <pc:sldMk cId="1222400999" sldId="270"/>
            <ac:spMk id="12" creationId="{9FF1FB31-9641-C71D-21A2-8FB25D0E4E7D}"/>
          </ac:spMkLst>
        </pc:spChg>
        <pc:spChg chg="add mod">
          <ac:chgData name="Andre Neumann" userId="e07587b9-5803-4dd8-acfc-2a6eb396eb4f" providerId="ADAL" clId="{1671BEED-E4C2-4ACA-89FE-3A35985AA866}" dt="2024-03-15T11:43:50.993" v="362" actId="1076"/>
          <ac:spMkLst>
            <pc:docMk/>
            <pc:sldMk cId="1222400999" sldId="270"/>
            <ac:spMk id="14" creationId="{053E29F0-6205-AAB9-9460-DC597945D62B}"/>
          </ac:spMkLst>
        </pc:spChg>
        <pc:spChg chg="add mod">
          <ac:chgData name="Andre Neumann" userId="e07587b9-5803-4dd8-acfc-2a6eb396eb4f" providerId="ADAL" clId="{1671BEED-E4C2-4ACA-89FE-3A35985AA866}" dt="2024-03-15T11:43:50.993" v="362" actId="1076"/>
          <ac:spMkLst>
            <pc:docMk/>
            <pc:sldMk cId="1222400999" sldId="270"/>
            <ac:spMk id="15" creationId="{D331C8CF-99D5-D918-FC65-B347D5743FA2}"/>
          </ac:spMkLst>
        </pc:spChg>
        <pc:spChg chg="add mod">
          <ac:chgData name="Andre Neumann" userId="e07587b9-5803-4dd8-acfc-2a6eb396eb4f" providerId="ADAL" clId="{1671BEED-E4C2-4ACA-89FE-3A35985AA866}" dt="2024-03-15T11:44:13.580" v="367" actId="1076"/>
          <ac:spMkLst>
            <pc:docMk/>
            <pc:sldMk cId="1222400999" sldId="270"/>
            <ac:spMk id="17" creationId="{21966E5E-2483-EBD3-713C-283D56C7741B}"/>
          </ac:spMkLst>
        </pc:spChg>
        <pc:picChg chg="add mod">
          <ac:chgData name="Andre Neumann" userId="e07587b9-5803-4dd8-acfc-2a6eb396eb4f" providerId="ADAL" clId="{1671BEED-E4C2-4ACA-89FE-3A35985AA866}" dt="2024-03-15T11:43:29.086" v="357"/>
          <ac:picMkLst>
            <pc:docMk/>
            <pc:sldMk cId="1222400999" sldId="270"/>
            <ac:picMk id="6" creationId="{42E35473-A904-E6CF-3969-D2A1CE6083D7}"/>
          </ac:picMkLst>
        </pc:picChg>
        <pc:picChg chg="add mod">
          <ac:chgData name="Andre Neumann" userId="e07587b9-5803-4dd8-acfc-2a6eb396eb4f" providerId="ADAL" clId="{1671BEED-E4C2-4ACA-89FE-3A35985AA866}" dt="2024-03-15T11:43:29.086" v="357"/>
          <ac:picMkLst>
            <pc:docMk/>
            <pc:sldMk cId="1222400999" sldId="270"/>
            <ac:picMk id="7" creationId="{8DB36C43-11B0-74A7-5D56-4E4DFBCCCE23}"/>
          </ac:picMkLst>
        </pc:picChg>
        <pc:picChg chg="add mod">
          <ac:chgData name="Andre Neumann" userId="e07587b9-5803-4dd8-acfc-2a6eb396eb4f" providerId="ADAL" clId="{1671BEED-E4C2-4ACA-89FE-3A35985AA866}" dt="2024-03-15T11:43:29.086" v="357"/>
          <ac:picMkLst>
            <pc:docMk/>
            <pc:sldMk cId="1222400999" sldId="270"/>
            <ac:picMk id="8" creationId="{8B923A96-C64F-84FD-5FD9-228864A4F0B9}"/>
          </ac:picMkLst>
        </pc:picChg>
        <pc:picChg chg="del">
          <ac:chgData name="Andre Neumann" userId="e07587b9-5803-4dd8-acfc-2a6eb396eb4f" providerId="ADAL" clId="{1671BEED-E4C2-4ACA-89FE-3A35985AA866}" dt="2024-03-15T11:43:18.345" v="353" actId="478"/>
          <ac:picMkLst>
            <pc:docMk/>
            <pc:sldMk cId="1222400999" sldId="270"/>
            <ac:picMk id="9" creationId="{A0A481B9-0197-4655-CC1C-AB3B22D38AB1}"/>
          </ac:picMkLst>
        </pc:picChg>
        <pc:picChg chg="del">
          <ac:chgData name="Andre Neumann" userId="e07587b9-5803-4dd8-acfc-2a6eb396eb4f" providerId="ADAL" clId="{1671BEED-E4C2-4ACA-89FE-3A35985AA866}" dt="2024-03-15T11:43:18.817" v="354" actId="478"/>
          <ac:picMkLst>
            <pc:docMk/>
            <pc:sldMk cId="1222400999" sldId="270"/>
            <ac:picMk id="10" creationId="{A1C4D59E-7745-13F2-0449-7ED4D5599675}"/>
          </ac:picMkLst>
        </pc:picChg>
        <pc:picChg chg="add mod">
          <ac:chgData name="Andre Neumann" userId="e07587b9-5803-4dd8-acfc-2a6eb396eb4f" providerId="ADAL" clId="{1671BEED-E4C2-4ACA-89FE-3A35985AA866}" dt="2024-03-15T11:43:29.086" v="357"/>
          <ac:picMkLst>
            <pc:docMk/>
            <pc:sldMk cId="1222400999" sldId="270"/>
            <ac:picMk id="13" creationId="{34B75AEB-809A-8066-BC62-8D7E363F30F4}"/>
          </ac:picMkLst>
        </pc:picChg>
        <pc:cxnChg chg="add mod">
          <ac:chgData name="Andre Neumann" userId="e07587b9-5803-4dd8-acfc-2a6eb396eb4f" providerId="ADAL" clId="{1671BEED-E4C2-4ACA-89FE-3A35985AA866}" dt="2024-03-15T11:44:02.993" v="365" actId="208"/>
          <ac:cxnSpMkLst>
            <pc:docMk/>
            <pc:sldMk cId="1222400999" sldId="270"/>
            <ac:cxnSpMk id="16" creationId="{9883AE0E-C8F6-6DFC-CCE4-D79A5BDA7A1B}"/>
          </ac:cxnSpMkLst>
        </pc:cxnChg>
      </pc:sldChg>
      <pc:sldChg chg="addSp delSp modSp add mod delAnim">
        <pc:chgData name="Andre Neumann" userId="e07587b9-5803-4dd8-acfc-2a6eb396eb4f" providerId="ADAL" clId="{1671BEED-E4C2-4ACA-89FE-3A35985AA866}" dt="2024-03-15T11:45:03.741" v="405" actId="207"/>
        <pc:sldMkLst>
          <pc:docMk/>
          <pc:sldMk cId="1817502952" sldId="271"/>
        </pc:sldMkLst>
        <pc:spChg chg="mod">
          <ac:chgData name="Andre Neumann" userId="e07587b9-5803-4dd8-acfc-2a6eb396eb4f" providerId="ADAL" clId="{1671BEED-E4C2-4ACA-89FE-3A35985AA866}" dt="2024-03-15T11:44:33.788" v="392" actId="20577"/>
          <ac:spMkLst>
            <pc:docMk/>
            <pc:sldMk cId="1817502952" sldId="271"/>
            <ac:spMk id="2" creationId="{B9EACCA0-91C1-60F9-4E26-E56FB504C9ED}"/>
          </ac:spMkLst>
        </pc:spChg>
        <pc:spChg chg="del">
          <ac:chgData name="Andre Neumann" userId="e07587b9-5803-4dd8-acfc-2a6eb396eb4f" providerId="ADAL" clId="{1671BEED-E4C2-4ACA-89FE-3A35985AA866}" dt="2024-03-15T11:44:38.163" v="393" actId="478"/>
          <ac:spMkLst>
            <pc:docMk/>
            <pc:sldMk cId="1817502952" sldId="271"/>
            <ac:spMk id="3" creationId="{1A7C207E-0AA0-6084-1708-6773F9692565}"/>
          </ac:spMkLst>
        </pc:spChg>
        <pc:spChg chg="add del mod">
          <ac:chgData name="Andre Neumann" userId="e07587b9-5803-4dd8-acfc-2a6eb396eb4f" providerId="ADAL" clId="{1671BEED-E4C2-4ACA-89FE-3A35985AA866}" dt="2024-03-15T11:44:40.802" v="394" actId="478"/>
          <ac:spMkLst>
            <pc:docMk/>
            <pc:sldMk cId="1817502952" sldId="271"/>
            <ac:spMk id="10" creationId="{F49CEE95-5F3E-39A4-FC1A-64D6CF231BA4}"/>
          </ac:spMkLst>
        </pc:spChg>
        <pc:spChg chg="del">
          <ac:chgData name="Andre Neumann" userId="e07587b9-5803-4dd8-acfc-2a6eb396eb4f" providerId="ADAL" clId="{1671BEED-E4C2-4ACA-89FE-3A35985AA866}" dt="2024-03-15T11:44:44.605" v="399" actId="478"/>
          <ac:spMkLst>
            <pc:docMk/>
            <pc:sldMk cId="1817502952" sldId="271"/>
            <ac:spMk id="14" creationId="{053E29F0-6205-AAB9-9460-DC597945D62B}"/>
          </ac:spMkLst>
        </pc:spChg>
        <pc:spChg chg="del">
          <ac:chgData name="Andre Neumann" userId="e07587b9-5803-4dd8-acfc-2a6eb396eb4f" providerId="ADAL" clId="{1671BEED-E4C2-4ACA-89FE-3A35985AA866}" dt="2024-03-15T11:44:45.892" v="400" actId="478"/>
          <ac:spMkLst>
            <pc:docMk/>
            <pc:sldMk cId="1817502952" sldId="271"/>
            <ac:spMk id="15" creationId="{D331C8CF-99D5-D918-FC65-B347D5743FA2}"/>
          </ac:spMkLst>
        </pc:spChg>
        <pc:spChg chg="del">
          <ac:chgData name="Andre Neumann" userId="e07587b9-5803-4dd8-acfc-2a6eb396eb4f" providerId="ADAL" clId="{1671BEED-E4C2-4ACA-89FE-3A35985AA866}" dt="2024-03-15T11:44:47.027" v="402" actId="478"/>
          <ac:spMkLst>
            <pc:docMk/>
            <pc:sldMk cId="1817502952" sldId="271"/>
            <ac:spMk id="17" creationId="{21966E5E-2483-EBD3-713C-283D56C7741B}"/>
          </ac:spMkLst>
        </pc:spChg>
        <pc:graphicFrameChg chg="add mod">
          <ac:chgData name="Andre Neumann" userId="e07587b9-5803-4dd8-acfc-2a6eb396eb4f" providerId="ADAL" clId="{1671BEED-E4C2-4ACA-89FE-3A35985AA866}" dt="2024-03-15T11:45:03.741" v="405" actId="207"/>
          <ac:graphicFrameMkLst>
            <pc:docMk/>
            <pc:sldMk cId="1817502952" sldId="271"/>
            <ac:graphicFrameMk id="11" creationId="{4F130490-95FA-EED4-58CB-1EE738672036}"/>
          </ac:graphicFrameMkLst>
        </pc:graphicFrameChg>
        <pc:picChg chg="del">
          <ac:chgData name="Andre Neumann" userId="e07587b9-5803-4dd8-acfc-2a6eb396eb4f" providerId="ADAL" clId="{1671BEED-E4C2-4ACA-89FE-3A35985AA866}" dt="2024-03-15T11:44:41.620" v="395" actId="478"/>
          <ac:picMkLst>
            <pc:docMk/>
            <pc:sldMk cId="1817502952" sldId="271"/>
            <ac:picMk id="6" creationId="{42E35473-A904-E6CF-3969-D2A1CE6083D7}"/>
          </ac:picMkLst>
        </pc:picChg>
        <pc:picChg chg="del">
          <ac:chgData name="Andre Neumann" userId="e07587b9-5803-4dd8-acfc-2a6eb396eb4f" providerId="ADAL" clId="{1671BEED-E4C2-4ACA-89FE-3A35985AA866}" dt="2024-03-15T11:44:42.392" v="396" actId="478"/>
          <ac:picMkLst>
            <pc:docMk/>
            <pc:sldMk cId="1817502952" sldId="271"/>
            <ac:picMk id="7" creationId="{8DB36C43-11B0-74A7-5D56-4E4DFBCCCE23}"/>
          </ac:picMkLst>
        </pc:picChg>
        <pc:picChg chg="del">
          <ac:chgData name="Andre Neumann" userId="e07587b9-5803-4dd8-acfc-2a6eb396eb4f" providerId="ADAL" clId="{1671BEED-E4C2-4ACA-89FE-3A35985AA866}" dt="2024-03-15T11:44:42.746" v="397" actId="478"/>
          <ac:picMkLst>
            <pc:docMk/>
            <pc:sldMk cId="1817502952" sldId="271"/>
            <ac:picMk id="8" creationId="{8B923A96-C64F-84FD-5FD9-228864A4F0B9}"/>
          </ac:picMkLst>
        </pc:picChg>
        <pc:picChg chg="del">
          <ac:chgData name="Andre Neumann" userId="e07587b9-5803-4dd8-acfc-2a6eb396eb4f" providerId="ADAL" clId="{1671BEED-E4C2-4ACA-89FE-3A35985AA866}" dt="2024-03-15T11:44:43.151" v="398" actId="478"/>
          <ac:picMkLst>
            <pc:docMk/>
            <pc:sldMk cId="1817502952" sldId="271"/>
            <ac:picMk id="13" creationId="{34B75AEB-809A-8066-BC62-8D7E363F30F4}"/>
          </ac:picMkLst>
        </pc:picChg>
        <pc:cxnChg chg="del">
          <ac:chgData name="Andre Neumann" userId="e07587b9-5803-4dd8-acfc-2a6eb396eb4f" providerId="ADAL" clId="{1671BEED-E4C2-4ACA-89FE-3A35985AA866}" dt="2024-03-15T11:44:46.653" v="401" actId="478"/>
          <ac:cxnSpMkLst>
            <pc:docMk/>
            <pc:sldMk cId="1817502952" sldId="271"/>
            <ac:cxnSpMk id="16" creationId="{9883AE0E-C8F6-6DFC-CCE4-D79A5BDA7A1B}"/>
          </ac:cxnSpMkLst>
        </pc:cxnChg>
      </pc:sldChg>
      <pc:sldChg chg="addSp delSp modSp add mod modAnim">
        <pc:chgData name="Andre Neumann" userId="e07587b9-5803-4dd8-acfc-2a6eb396eb4f" providerId="ADAL" clId="{1671BEED-E4C2-4ACA-89FE-3A35985AA866}" dt="2024-03-15T11:50:47.940" v="1162"/>
        <pc:sldMkLst>
          <pc:docMk/>
          <pc:sldMk cId="2096720603" sldId="272"/>
        </pc:sldMkLst>
        <pc:spChg chg="mod">
          <ac:chgData name="Andre Neumann" userId="e07587b9-5803-4dd8-acfc-2a6eb396eb4f" providerId="ADAL" clId="{1671BEED-E4C2-4ACA-89FE-3A35985AA866}" dt="2024-03-15T11:45:19.731" v="428" actId="20577"/>
          <ac:spMkLst>
            <pc:docMk/>
            <pc:sldMk cId="2096720603" sldId="272"/>
            <ac:spMk id="2" creationId="{B9EACCA0-91C1-60F9-4E26-E56FB504C9ED}"/>
          </ac:spMkLst>
        </pc:spChg>
        <pc:spChg chg="add mod">
          <ac:chgData name="Andre Neumann" userId="e07587b9-5803-4dd8-acfc-2a6eb396eb4f" providerId="ADAL" clId="{1671BEED-E4C2-4ACA-89FE-3A35985AA866}" dt="2024-03-15T11:49:33.453" v="958" actId="113"/>
          <ac:spMkLst>
            <pc:docMk/>
            <pc:sldMk cId="2096720603" sldId="272"/>
            <ac:spMk id="6" creationId="{DCB711E0-1DE8-8030-E0E9-86AAF82C6D6C}"/>
          </ac:spMkLst>
        </pc:spChg>
        <pc:spChg chg="add mod">
          <ac:chgData name="Andre Neumann" userId="e07587b9-5803-4dd8-acfc-2a6eb396eb4f" providerId="ADAL" clId="{1671BEED-E4C2-4ACA-89FE-3A35985AA866}" dt="2024-03-15T11:50:44.217" v="1161"/>
          <ac:spMkLst>
            <pc:docMk/>
            <pc:sldMk cId="2096720603" sldId="272"/>
            <ac:spMk id="7" creationId="{8F508877-DCD6-3397-EC5A-BD7AEBC550A1}"/>
          </ac:spMkLst>
        </pc:spChg>
        <pc:graphicFrameChg chg="add del mod modGraphic">
          <ac:chgData name="Andre Neumann" userId="e07587b9-5803-4dd8-acfc-2a6eb396eb4f" providerId="ADAL" clId="{1671BEED-E4C2-4ACA-89FE-3A35985AA866}" dt="2024-03-15T11:49:10.730" v="954" actId="478"/>
          <ac:graphicFrameMkLst>
            <pc:docMk/>
            <pc:sldMk cId="2096720603" sldId="272"/>
            <ac:graphicFrameMk id="3" creationId="{25B24949-324C-4A2F-694A-CD0EDCCFAADA}"/>
          </ac:graphicFrameMkLst>
        </pc:graphicFrameChg>
        <pc:graphicFrameChg chg="del">
          <ac:chgData name="Andre Neumann" userId="e07587b9-5803-4dd8-acfc-2a6eb396eb4f" providerId="ADAL" clId="{1671BEED-E4C2-4ACA-89FE-3A35985AA866}" dt="2024-03-15T11:45:14.358" v="407" actId="478"/>
          <ac:graphicFrameMkLst>
            <pc:docMk/>
            <pc:sldMk cId="2096720603" sldId="272"/>
            <ac:graphicFrameMk id="11" creationId="{4F130490-95FA-EED4-58CB-1EE738672036}"/>
          </ac:graphicFrameMkLst>
        </pc:graphicFrameChg>
      </pc:sldChg>
      <pc:sldChg chg="addSp delSp modSp add mod ord">
        <pc:chgData name="Andre Neumann" userId="e07587b9-5803-4dd8-acfc-2a6eb396eb4f" providerId="ADAL" clId="{1671BEED-E4C2-4ACA-89FE-3A35985AA866}" dt="2024-03-15T11:56:51.095" v="1237"/>
        <pc:sldMkLst>
          <pc:docMk/>
          <pc:sldMk cId="1617557226" sldId="273"/>
        </pc:sldMkLst>
        <pc:spChg chg="add mod">
          <ac:chgData name="Andre Neumann" userId="e07587b9-5803-4dd8-acfc-2a6eb396eb4f" providerId="ADAL" clId="{1671BEED-E4C2-4ACA-89FE-3A35985AA866}" dt="2024-03-15T11:50:30.327" v="1160" actId="20577"/>
          <ac:spMkLst>
            <pc:docMk/>
            <pc:sldMk cId="1617557226" sldId="273"/>
            <ac:spMk id="2" creationId="{6BA3F70D-5042-861B-C4B8-83D40309D507}"/>
          </ac:spMkLst>
        </pc:spChg>
        <pc:spChg chg="del">
          <ac:chgData name="Andre Neumann" userId="e07587b9-5803-4dd8-acfc-2a6eb396eb4f" providerId="ADAL" clId="{1671BEED-E4C2-4ACA-89FE-3A35985AA866}" dt="2024-03-15T11:46:00.125" v="437" actId="478"/>
          <ac:spMkLst>
            <pc:docMk/>
            <pc:sldMk cId="1617557226" sldId="273"/>
            <ac:spMk id="4" creationId="{0CA6F7AC-664F-4B41-2584-BFBD5229FF63}"/>
          </ac:spMkLst>
        </pc:spChg>
        <pc:spChg chg="del">
          <ac:chgData name="Andre Neumann" userId="e07587b9-5803-4dd8-acfc-2a6eb396eb4f" providerId="ADAL" clId="{1671BEED-E4C2-4ACA-89FE-3A35985AA866}" dt="2024-03-15T11:46:00.125" v="437" actId="478"/>
          <ac:spMkLst>
            <pc:docMk/>
            <pc:sldMk cId="1617557226" sldId="273"/>
            <ac:spMk id="7" creationId="{81E93B92-5A9F-0DB1-375A-54A170A3E684}"/>
          </ac:spMkLst>
        </pc:spChg>
        <pc:spChg chg="del">
          <ac:chgData name="Andre Neumann" userId="e07587b9-5803-4dd8-acfc-2a6eb396eb4f" providerId="ADAL" clId="{1671BEED-E4C2-4ACA-89FE-3A35985AA866}" dt="2024-03-15T11:55:27.208" v="1218" actId="478"/>
          <ac:spMkLst>
            <pc:docMk/>
            <pc:sldMk cId="1617557226" sldId="273"/>
            <ac:spMk id="9" creationId="{A18AA8FA-9A2C-6431-00F0-D9E26D2E06E5}"/>
          </ac:spMkLst>
        </pc:spChg>
        <pc:spChg chg="del">
          <ac:chgData name="Andre Neumann" userId="e07587b9-5803-4dd8-acfc-2a6eb396eb4f" providerId="ADAL" clId="{1671BEED-E4C2-4ACA-89FE-3A35985AA866}" dt="2024-03-15T11:55:30.685" v="1219" actId="478"/>
          <ac:spMkLst>
            <pc:docMk/>
            <pc:sldMk cId="1617557226" sldId="273"/>
            <ac:spMk id="10" creationId="{97A9F329-B7FE-4643-E317-143004E411F8}"/>
          </ac:spMkLst>
        </pc:spChg>
        <pc:graphicFrameChg chg="del">
          <ac:chgData name="Andre Neumann" userId="e07587b9-5803-4dd8-acfc-2a6eb396eb4f" providerId="ADAL" clId="{1671BEED-E4C2-4ACA-89FE-3A35985AA866}" dt="2024-03-15T11:46:00.125" v="437" actId="478"/>
          <ac:graphicFrameMkLst>
            <pc:docMk/>
            <pc:sldMk cId="1617557226" sldId="273"/>
            <ac:graphicFrameMk id="6" creationId="{3E9DA581-C917-2282-0604-73648294CB4D}"/>
          </ac:graphicFrameMkLst>
        </pc:graphicFrameChg>
        <pc:picChg chg="del">
          <ac:chgData name="Andre Neumann" userId="e07587b9-5803-4dd8-acfc-2a6eb396eb4f" providerId="ADAL" clId="{1671BEED-E4C2-4ACA-89FE-3A35985AA866}" dt="2024-03-15T11:46:00.125" v="437" actId="478"/>
          <ac:picMkLst>
            <pc:docMk/>
            <pc:sldMk cId="1617557226" sldId="273"/>
            <ac:picMk id="5" creationId="{CD54C3D6-3199-6811-F812-71B8E287AA8F}"/>
          </ac:picMkLst>
        </pc:picChg>
      </pc:sldChg>
      <pc:sldChg chg="modSp add mod modAnim">
        <pc:chgData name="Andre Neumann" userId="e07587b9-5803-4dd8-acfc-2a6eb396eb4f" providerId="ADAL" clId="{1671BEED-E4C2-4ACA-89FE-3A35985AA866}" dt="2024-03-15T11:51:16.009" v="1187" actId="20577"/>
        <pc:sldMkLst>
          <pc:docMk/>
          <pc:sldMk cId="1356404236" sldId="274"/>
        </pc:sldMkLst>
        <pc:spChg chg="mod">
          <ac:chgData name="Andre Neumann" userId="e07587b9-5803-4dd8-acfc-2a6eb396eb4f" providerId="ADAL" clId="{1671BEED-E4C2-4ACA-89FE-3A35985AA866}" dt="2024-03-15T11:50:59.378" v="1179" actId="20577"/>
          <ac:spMkLst>
            <pc:docMk/>
            <pc:sldMk cId="1356404236" sldId="274"/>
            <ac:spMk id="2" creationId="{B9EACCA0-91C1-60F9-4E26-E56FB504C9ED}"/>
          </ac:spMkLst>
        </pc:spChg>
        <pc:spChg chg="mod">
          <ac:chgData name="Andre Neumann" userId="e07587b9-5803-4dd8-acfc-2a6eb396eb4f" providerId="ADAL" clId="{1671BEED-E4C2-4ACA-89FE-3A35985AA866}" dt="2024-03-15T11:51:16.009" v="1187" actId="20577"/>
          <ac:spMkLst>
            <pc:docMk/>
            <pc:sldMk cId="1356404236" sldId="274"/>
            <ac:spMk id="6" creationId="{DCB711E0-1DE8-8030-E0E9-86AAF82C6D6C}"/>
          </ac:spMkLst>
        </pc:spChg>
      </pc:sldChg>
      <pc:sldChg chg="add del">
        <pc:chgData name="Andre Neumann" userId="e07587b9-5803-4dd8-acfc-2a6eb396eb4f" providerId="ADAL" clId="{1671BEED-E4C2-4ACA-89FE-3A35985AA866}" dt="2024-03-15T11:56:40.432" v="1234" actId="47"/>
        <pc:sldMkLst>
          <pc:docMk/>
          <pc:sldMk cId="3246404163" sldId="275"/>
        </pc:sldMkLst>
      </pc:sldChg>
      <pc:sldChg chg="addSp delSp modSp add mod delAnim">
        <pc:chgData name="Andre Neumann" userId="e07587b9-5803-4dd8-acfc-2a6eb396eb4f" providerId="ADAL" clId="{1671BEED-E4C2-4ACA-89FE-3A35985AA866}" dt="2024-03-15T11:52:41.843" v="1207" actId="1076"/>
        <pc:sldMkLst>
          <pc:docMk/>
          <pc:sldMk cId="3547474667" sldId="276"/>
        </pc:sldMkLst>
        <pc:spChg chg="mod">
          <ac:chgData name="Andre Neumann" userId="e07587b9-5803-4dd8-acfc-2a6eb396eb4f" providerId="ADAL" clId="{1671BEED-E4C2-4ACA-89FE-3A35985AA866}" dt="2024-03-15T11:52:23.509" v="1204" actId="20577"/>
          <ac:spMkLst>
            <pc:docMk/>
            <pc:sldMk cId="3547474667" sldId="276"/>
            <ac:spMk id="2" creationId="{B9EACCA0-91C1-60F9-4E26-E56FB504C9ED}"/>
          </ac:spMkLst>
        </pc:spChg>
        <pc:spChg chg="mod">
          <ac:chgData name="Andre Neumann" userId="e07587b9-5803-4dd8-acfc-2a6eb396eb4f" providerId="ADAL" clId="{1671BEED-E4C2-4ACA-89FE-3A35985AA866}" dt="2024-03-15T11:52:18.937" v="1193" actId="15"/>
          <ac:spMkLst>
            <pc:docMk/>
            <pc:sldMk cId="3547474667" sldId="276"/>
            <ac:spMk id="4" creationId="{78E4604B-85E3-945D-4CB2-CE049E951AF4}"/>
          </ac:spMkLst>
        </pc:spChg>
        <pc:spChg chg="del">
          <ac:chgData name="Andre Neumann" userId="e07587b9-5803-4dd8-acfc-2a6eb396eb4f" providerId="ADAL" clId="{1671BEED-E4C2-4ACA-89FE-3A35985AA866}" dt="2024-03-15T11:52:30.595" v="1205" actId="478"/>
          <ac:spMkLst>
            <pc:docMk/>
            <pc:sldMk cId="3547474667" sldId="276"/>
            <ac:spMk id="6" creationId="{DCB711E0-1DE8-8030-E0E9-86AAF82C6D6C}"/>
          </ac:spMkLst>
        </pc:spChg>
        <pc:graphicFrameChg chg="add mod">
          <ac:chgData name="Andre Neumann" userId="e07587b9-5803-4dd8-acfc-2a6eb396eb4f" providerId="ADAL" clId="{1671BEED-E4C2-4ACA-89FE-3A35985AA866}" dt="2024-03-15T11:52:41.843" v="1207" actId="1076"/>
          <ac:graphicFrameMkLst>
            <pc:docMk/>
            <pc:sldMk cId="3547474667" sldId="276"/>
            <ac:graphicFrameMk id="3" creationId="{CB2144CF-F159-4E7F-9FC0-0F3DEA0FF368}"/>
          </ac:graphicFrameMkLst>
        </pc:graphicFrameChg>
      </pc:sldChg>
      <pc:sldChg chg="add">
        <pc:chgData name="Andre Neumann" userId="e07587b9-5803-4dd8-acfc-2a6eb396eb4f" providerId="ADAL" clId="{1671BEED-E4C2-4ACA-89FE-3A35985AA866}" dt="2024-03-15T11:56:41.245" v="1235"/>
        <pc:sldMkLst>
          <pc:docMk/>
          <pc:sldMk cId="285691815" sldId="277"/>
        </pc:sldMkLst>
      </pc:sldChg>
      <pc:sldMasterChg chg="modSp mod modSldLayout">
        <pc:chgData name="Andre Neumann" userId="e07587b9-5803-4dd8-acfc-2a6eb396eb4f" providerId="ADAL" clId="{1671BEED-E4C2-4ACA-89FE-3A35985AA866}" dt="2024-03-15T11:55:02.038" v="1217" actId="120"/>
        <pc:sldMasterMkLst>
          <pc:docMk/>
          <pc:sldMasterMk cId="1484248926" sldId="2147483687"/>
        </pc:sldMasterMkLst>
        <pc:spChg chg="mod">
          <ac:chgData name="Andre Neumann" userId="e07587b9-5803-4dd8-acfc-2a6eb396eb4f" providerId="ADAL" clId="{1671BEED-E4C2-4ACA-89FE-3A35985AA866}" dt="2024-03-15T11:54:09.571" v="1210" actId="20577"/>
          <ac:spMkLst>
            <pc:docMk/>
            <pc:sldMasterMk cId="1484248926" sldId="2147483687"/>
            <ac:spMk id="4" creationId="{60688CBC-A58F-38C1-8BF8-60266D85C92A}"/>
          </ac:spMkLst>
        </pc:spChg>
        <pc:spChg chg="mod">
          <ac:chgData name="Andre Neumann" userId="e07587b9-5803-4dd8-acfc-2a6eb396eb4f" providerId="ADAL" clId="{1671BEED-E4C2-4ACA-89FE-3A35985AA866}" dt="2024-03-15T11:54:06.509" v="1208" actId="21"/>
          <ac:spMkLst>
            <pc:docMk/>
            <pc:sldMasterMk cId="1484248926" sldId="2147483687"/>
            <ac:spMk id="6" creationId="{02C86221-5C9E-E8BF-0962-694D88246C52}"/>
          </ac:spMkLst>
        </pc:spChg>
        <pc:sldLayoutChg chg="delSp modSp mod">
          <pc:chgData name="Andre Neumann" userId="e07587b9-5803-4dd8-acfc-2a6eb396eb4f" providerId="ADAL" clId="{1671BEED-E4C2-4ACA-89FE-3A35985AA866}" dt="2024-03-15T11:55:02.038" v="1217" actId="120"/>
          <pc:sldLayoutMkLst>
            <pc:docMk/>
            <pc:sldMasterMk cId="1484248926" sldId="2147483687"/>
            <pc:sldLayoutMk cId="3936031880" sldId="2147483689"/>
          </pc:sldLayoutMkLst>
          <pc:spChg chg="del mod">
            <ac:chgData name="Andre Neumann" userId="e07587b9-5803-4dd8-acfc-2a6eb396eb4f" providerId="ADAL" clId="{1671BEED-E4C2-4ACA-89FE-3A35985AA866}" dt="2024-03-15T11:54:52.953" v="1215" actId="478"/>
            <ac:spMkLst>
              <pc:docMk/>
              <pc:sldMasterMk cId="1484248926" sldId="2147483687"/>
              <pc:sldLayoutMk cId="3936031880" sldId="2147483689"/>
              <ac:spMk id="4" creationId="{EFF19CD0-720F-8729-9879-2B969C32BB7A}"/>
            </ac:spMkLst>
          </pc:spChg>
          <pc:spChg chg="mod">
            <ac:chgData name="Andre Neumann" userId="e07587b9-5803-4dd8-acfc-2a6eb396eb4f" providerId="ADAL" clId="{1671BEED-E4C2-4ACA-89FE-3A35985AA866}" dt="2024-03-15T11:55:02.038" v="1217" actId="120"/>
            <ac:spMkLst>
              <pc:docMk/>
              <pc:sldMasterMk cId="1484248926" sldId="2147483687"/>
              <pc:sldLayoutMk cId="3936031880" sldId="2147483689"/>
              <ac:spMk id="6" creationId="{A9AC65B3-591D-38E2-64ED-FEF510264B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j-ea"/>
              <a:cs typeface="+mj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Stunden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Analyse</c:v>
                </c:pt>
                <c:pt idx="1">
                  <c:v>Entwurf</c:v>
                </c:pt>
                <c:pt idx="2">
                  <c:v>Realisierung</c:v>
                </c:pt>
                <c:pt idx="3">
                  <c:v>Einführung</c:v>
                </c:pt>
                <c:pt idx="4">
                  <c:v>Abschluss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4</c:v>
                </c:pt>
                <c:pt idx="1">
                  <c:v>13</c:v>
                </c:pt>
                <c:pt idx="2">
                  <c:v>10</c:v>
                </c:pt>
                <c:pt idx="3">
                  <c:v>6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5F-4C08-971F-FB1FD2F8D4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946200911"/>
        <c:axId val="1532965055"/>
      </c:barChart>
      <c:catAx>
        <c:axId val="194620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de-DE"/>
          </a:p>
        </c:txPr>
        <c:crossAx val="1532965055"/>
        <c:crosses val="autoZero"/>
        <c:auto val="1"/>
        <c:lblAlgn val="ctr"/>
        <c:lblOffset val="100"/>
        <c:noMultiLvlLbl val="0"/>
      </c:catAx>
      <c:valAx>
        <c:axId val="153296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de-DE"/>
          </a:p>
        </c:txPr>
        <c:crossAx val="194620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Soll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Analyse</c:v>
                </c:pt>
                <c:pt idx="1">
                  <c:v>Entwurf</c:v>
                </c:pt>
                <c:pt idx="2">
                  <c:v>Realisierung</c:v>
                </c:pt>
                <c:pt idx="3">
                  <c:v>Einführung</c:v>
                </c:pt>
                <c:pt idx="4">
                  <c:v>Abschluss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4</c:v>
                </c:pt>
                <c:pt idx="1">
                  <c:v>13</c:v>
                </c:pt>
                <c:pt idx="2">
                  <c:v>10</c:v>
                </c:pt>
                <c:pt idx="3">
                  <c:v>6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8C-4B1E-86B7-83F463B12DC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Ist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Tabelle1!$A$2:$A$6</c:f>
              <c:strCache>
                <c:ptCount val="5"/>
                <c:pt idx="0">
                  <c:v>Analyse</c:v>
                </c:pt>
                <c:pt idx="1">
                  <c:v>Entwurf</c:v>
                </c:pt>
                <c:pt idx="2">
                  <c:v>Realisierung</c:v>
                </c:pt>
                <c:pt idx="3">
                  <c:v>Einführung</c:v>
                </c:pt>
                <c:pt idx="4">
                  <c:v>Abschluss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4</c:v>
                </c:pt>
                <c:pt idx="1">
                  <c:v>13</c:v>
                </c:pt>
                <c:pt idx="2">
                  <c:v>9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8C-4B1E-86B7-83F463B12D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946200911"/>
        <c:axId val="1532965055"/>
      </c:barChart>
      <c:catAx>
        <c:axId val="194620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de-DE"/>
          </a:p>
        </c:txPr>
        <c:crossAx val="1532965055"/>
        <c:crosses val="autoZero"/>
        <c:auto val="1"/>
        <c:lblAlgn val="ctr"/>
        <c:lblOffset val="100"/>
        <c:noMultiLvlLbl val="0"/>
      </c:catAx>
      <c:valAx>
        <c:axId val="153296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de-DE"/>
          </a:p>
        </c:txPr>
        <c:crossAx val="194620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21409A-940A-43DF-9B98-B3E68A8548C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95AA62-EB5C-4EFC-BB8E-53599D7C76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400" dirty="0">
              <a:latin typeface="Trebuchet MS" panose="020B0603020202020204" pitchFamily="34" charset="0"/>
            </a:rPr>
            <a:t>Einleitung</a:t>
          </a:r>
          <a:endParaRPr lang="en-US" sz="2200" dirty="0">
            <a:latin typeface="Trebuchet MS" panose="020B0603020202020204" pitchFamily="34" charset="0"/>
          </a:endParaRPr>
        </a:p>
      </dgm:t>
    </dgm:pt>
    <dgm:pt modelId="{5838C887-BE35-435C-ADA9-6D169FF9E45E}" type="parTrans" cxnId="{CBEF4784-D441-4E7B-8976-6FF8CC8A2394}">
      <dgm:prSet/>
      <dgm:spPr/>
      <dgm:t>
        <a:bodyPr/>
        <a:lstStyle/>
        <a:p>
          <a:endParaRPr lang="en-US"/>
        </a:p>
      </dgm:t>
    </dgm:pt>
    <dgm:pt modelId="{129124C9-A013-4EA0-8787-A799658C0865}" type="sibTrans" cxnId="{CBEF4784-D441-4E7B-8976-6FF8CC8A2394}">
      <dgm:prSet/>
      <dgm:spPr/>
      <dgm:t>
        <a:bodyPr/>
        <a:lstStyle/>
        <a:p>
          <a:endParaRPr lang="en-US"/>
        </a:p>
      </dgm:t>
    </dgm:pt>
    <dgm:pt modelId="{0EEF2368-999D-4D99-BC90-6DD4DEDE5F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400" dirty="0">
              <a:latin typeface="Trebuchet MS" panose="020B0603020202020204" pitchFamily="34" charset="0"/>
            </a:rPr>
            <a:t>Planung</a:t>
          </a:r>
          <a:endParaRPr lang="en-US" sz="2200" dirty="0">
            <a:latin typeface="Trebuchet MS" panose="020B0603020202020204" pitchFamily="34" charset="0"/>
          </a:endParaRPr>
        </a:p>
      </dgm:t>
    </dgm:pt>
    <dgm:pt modelId="{4C79B143-05FE-41C7-8B08-50DAB78ED671}" type="parTrans" cxnId="{5C9698A8-9E79-480F-9E55-E6200F068027}">
      <dgm:prSet/>
      <dgm:spPr/>
      <dgm:t>
        <a:bodyPr/>
        <a:lstStyle/>
        <a:p>
          <a:endParaRPr lang="en-US"/>
        </a:p>
      </dgm:t>
    </dgm:pt>
    <dgm:pt modelId="{29356CF8-5245-42C0-905B-13D83AFC36AD}" type="sibTrans" cxnId="{5C9698A8-9E79-480F-9E55-E6200F068027}">
      <dgm:prSet/>
      <dgm:spPr/>
      <dgm:t>
        <a:bodyPr/>
        <a:lstStyle/>
        <a:p>
          <a:endParaRPr lang="en-US"/>
        </a:p>
      </dgm:t>
    </dgm:pt>
    <dgm:pt modelId="{02D28F41-BD97-4035-AA1D-BA8646DD66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400" dirty="0">
              <a:latin typeface="Trebuchet MS" panose="020B0603020202020204" pitchFamily="34" charset="0"/>
            </a:rPr>
            <a:t>Vorgehen</a:t>
          </a:r>
          <a:endParaRPr lang="en-US" sz="2200" dirty="0">
            <a:latin typeface="Trebuchet MS" panose="020B0603020202020204" pitchFamily="34" charset="0"/>
          </a:endParaRPr>
        </a:p>
      </dgm:t>
    </dgm:pt>
    <dgm:pt modelId="{756351B2-6954-421A-BDD4-81399381ED8A}" type="parTrans" cxnId="{53E9E255-D42C-4B55-9077-7A538A438963}">
      <dgm:prSet/>
      <dgm:spPr/>
      <dgm:t>
        <a:bodyPr/>
        <a:lstStyle/>
        <a:p>
          <a:endParaRPr lang="en-US"/>
        </a:p>
      </dgm:t>
    </dgm:pt>
    <dgm:pt modelId="{D97108C9-F6A8-43F3-90E6-29A7B83C49F7}" type="sibTrans" cxnId="{53E9E255-D42C-4B55-9077-7A538A438963}">
      <dgm:prSet/>
      <dgm:spPr/>
      <dgm:t>
        <a:bodyPr/>
        <a:lstStyle/>
        <a:p>
          <a:endParaRPr lang="en-US"/>
        </a:p>
      </dgm:t>
    </dgm:pt>
    <dgm:pt modelId="{5B0ACA84-0075-4911-9D00-C2212E6B4D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400">
              <a:latin typeface="Trebuchet MS" panose="020B0603020202020204" pitchFamily="34" charset="0"/>
            </a:rPr>
            <a:t>Abschluss</a:t>
          </a:r>
          <a:endParaRPr lang="en-US" sz="2200" dirty="0">
            <a:latin typeface="Trebuchet MS" panose="020B0603020202020204" pitchFamily="34" charset="0"/>
          </a:endParaRPr>
        </a:p>
      </dgm:t>
    </dgm:pt>
    <dgm:pt modelId="{6A475114-E979-4EBF-9B39-0A956E4D88A5}" type="parTrans" cxnId="{711DAD5F-510A-4140-9DF4-7CDC514416B1}">
      <dgm:prSet/>
      <dgm:spPr/>
      <dgm:t>
        <a:bodyPr/>
        <a:lstStyle/>
        <a:p>
          <a:endParaRPr lang="en-US"/>
        </a:p>
      </dgm:t>
    </dgm:pt>
    <dgm:pt modelId="{D006E80C-E2C0-4926-91AA-17849B7C30AF}" type="sibTrans" cxnId="{711DAD5F-510A-4140-9DF4-7CDC514416B1}">
      <dgm:prSet/>
      <dgm:spPr/>
      <dgm:t>
        <a:bodyPr/>
        <a:lstStyle/>
        <a:p>
          <a:endParaRPr lang="en-US"/>
        </a:p>
      </dgm:t>
    </dgm:pt>
    <dgm:pt modelId="{FFC30D54-A6B3-423F-86D2-EB5F9CDC3721}" type="pres">
      <dgm:prSet presAssocID="{9321409A-940A-43DF-9B98-B3E68A8548C6}" presName="root" presStyleCnt="0">
        <dgm:presLayoutVars>
          <dgm:dir/>
          <dgm:resizeHandles val="exact"/>
        </dgm:presLayoutVars>
      </dgm:prSet>
      <dgm:spPr/>
    </dgm:pt>
    <dgm:pt modelId="{56BE5475-A8D6-4684-BB94-1BB14D7541B2}" type="pres">
      <dgm:prSet presAssocID="{C595AA62-EB5C-4EFC-BB8E-53599D7C7653}" presName="compNode" presStyleCnt="0"/>
      <dgm:spPr/>
    </dgm:pt>
    <dgm:pt modelId="{6EAEDE64-7A22-4CE9-BC42-CE7039905D95}" type="pres">
      <dgm:prSet presAssocID="{C595AA62-EB5C-4EFC-BB8E-53599D7C7653}" presName="bgRect" presStyleLbl="bgShp" presStyleIdx="0" presStyleCnt="4" custLinFactNeighborY="-12827"/>
      <dgm:spPr/>
    </dgm:pt>
    <dgm:pt modelId="{4290141E-66E8-4FFB-BD0D-397752D74377}" type="pres">
      <dgm:prSet presAssocID="{C595AA62-EB5C-4EFC-BB8E-53599D7C765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hrer"/>
        </a:ext>
      </dgm:extLst>
    </dgm:pt>
    <dgm:pt modelId="{6889DA4D-B715-4D7E-AC5F-8E8ADFDEE591}" type="pres">
      <dgm:prSet presAssocID="{C595AA62-EB5C-4EFC-BB8E-53599D7C7653}" presName="spaceRect" presStyleCnt="0"/>
      <dgm:spPr/>
    </dgm:pt>
    <dgm:pt modelId="{E8FA3D5F-4B06-437C-8149-B19693A121FF}" type="pres">
      <dgm:prSet presAssocID="{C595AA62-EB5C-4EFC-BB8E-53599D7C7653}" presName="parTx" presStyleLbl="revTx" presStyleIdx="0" presStyleCnt="4">
        <dgm:presLayoutVars>
          <dgm:chMax val="0"/>
          <dgm:chPref val="0"/>
        </dgm:presLayoutVars>
      </dgm:prSet>
      <dgm:spPr/>
    </dgm:pt>
    <dgm:pt modelId="{3808F638-0E27-481A-8CB9-9C3E54058605}" type="pres">
      <dgm:prSet presAssocID="{129124C9-A013-4EA0-8787-A799658C0865}" presName="sibTrans" presStyleCnt="0"/>
      <dgm:spPr/>
    </dgm:pt>
    <dgm:pt modelId="{E3825086-728E-4119-9A2D-FF9940D362D0}" type="pres">
      <dgm:prSet presAssocID="{0EEF2368-999D-4D99-BC90-6DD4DEDE5F4A}" presName="compNode" presStyleCnt="0"/>
      <dgm:spPr/>
    </dgm:pt>
    <dgm:pt modelId="{BBEF7D7D-F1CE-4AD7-952A-51AC88ED32B3}" type="pres">
      <dgm:prSet presAssocID="{0EEF2368-999D-4D99-BC90-6DD4DEDE5F4A}" presName="bgRect" presStyleLbl="bgShp" presStyleIdx="1" presStyleCnt="4"/>
      <dgm:spPr/>
    </dgm:pt>
    <dgm:pt modelId="{5776806F-8418-45DB-9704-8E8919FBFF5A}" type="pres">
      <dgm:prSet presAssocID="{0EEF2368-999D-4D99-BC90-6DD4DEDE5F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ACCB31E-AC72-422F-81FA-2E0FE58C7225}" type="pres">
      <dgm:prSet presAssocID="{0EEF2368-999D-4D99-BC90-6DD4DEDE5F4A}" presName="spaceRect" presStyleCnt="0"/>
      <dgm:spPr/>
    </dgm:pt>
    <dgm:pt modelId="{E57FB29C-C9F4-4402-A19A-2057509ABF9B}" type="pres">
      <dgm:prSet presAssocID="{0EEF2368-999D-4D99-BC90-6DD4DEDE5F4A}" presName="parTx" presStyleLbl="revTx" presStyleIdx="1" presStyleCnt="4">
        <dgm:presLayoutVars>
          <dgm:chMax val="0"/>
          <dgm:chPref val="0"/>
        </dgm:presLayoutVars>
      </dgm:prSet>
      <dgm:spPr/>
    </dgm:pt>
    <dgm:pt modelId="{CB58DBD6-A169-45BA-B89B-3CA07D532788}" type="pres">
      <dgm:prSet presAssocID="{29356CF8-5245-42C0-905B-13D83AFC36AD}" presName="sibTrans" presStyleCnt="0"/>
      <dgm:spPr/>
    </dgm:pt>
    <dgm:pt modelId="{AE7CB96D-1677-400F-A791-B10CA096D006}" type="pres">
      <dgm:prSet presAssocID="{02D28F41-BD97-4035-AA1D-BA8646DD6621}" presName="compNode" presStyleCnt="0"/>
      <dgm:spPr/>
    </dgm:pt>
    <dgm:pt modelId="{038BB2CF-3C24-42D2-9104-290F7859FAD4}" type="pres">
      <dgm:prSet presAssocID="{02D28F41-BD97-4035-AA1D-BA8646DD6621}" presName="bgRect" presStyleLbl="bgShp" presStyleIdx="2" presStyleCnt="4"/>
      <dgm:spPr/>
    </dgm:pt>
    <dgm:pt modelId="{88C6C604-68A0-4F07-86EF-00EAF8805E68}" type="pres">
      <dgm:prSet presAssocID="{02D28F41-BD97-4035-AA1D-BA8646DD662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teile mit einfarbiger Füllung"/>
        </a:ext>
      </dgm:extLst>
    </dgm:pt>
    <dgm:pt modelId="{B6E25423-F8B9-4EB3-A54F-8DFB31992AD0}" type="pres">
      <dgm:prSet presAssocID="{02D28F41-BD97-4035-AA1D-BA8646DD6621}" presName="spaceRect" presStyleCnt="0"/>
      <dgm:spPr/>
    </dgm:pt>
    <dgm:pt modelId="{23C7EB79-BF63-41B2-AC1D-8C1728ACF21F}" type="pres">
      <dgm:prSet presAssocID="{02D28F41-BD97-4035-AA1D-BA8646DD6621}" presName="parTx" presStyleLbl="revTx" presStyleIdx="2" presStyleCnt="4">
        <dgm:presLayoutVars>
          <dgm:chMax val="0"/>
          <dgm:chPref val="0"/>
        </dgm:presLayoutVars>
      </dgm:prSet>
      <dgm:spPr/>
    </dgm:pt>
    <dgm:pt modelId="{9F8A7C3A-3654-4DB4-A1DE-707E9A791775}" type="pres">
      <dgm:prSet presAssocID="{D97108C9-F6A8-43F3-90E6-29A7B83C49F7}" presName="sibTrans" presStyleCnt="0"/>
      <dgm:spPr/>
    </dgm:pt>
    <dgm:pt modelId="{51046E34-03B0-4C46-88AB-7EDACB5A38C9}" type="pres">
      <dgm:prSet presAssocID="{5B0ACA84-0075-4911-9D00-C2212E6B4D36}" presName="compNode" presStyleCnt="0"/>
      <dgm:spPr/>
    </dgm:pt>
    <dgm:pt modelId="{EDBC7628-5253-4047-ADFF-152952E32723}" type="pres">
      <dgm:prSet presAssocID="{5B0ACA84-0075-4911-9D00-C2212E6B4D36}" presName="bgRect" presStyleLbl="bgShp" presStyleIdx="3" presStyleCnt="4"/>
      <dgm:spPr/>
    </dgm:pt>
    <dgm:pt modelId="{E3A66125-0C01-464B-9EA6-6DBA5713306B}" type="pres">
      <dgm:prSet presAssocID="{5B0ACA84-0075-4911-9D00-C2212E6B4D3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nnflagge mit einfarbiger Füllung"/>
        </a:ext>
      </dgm:extLst>
    </dgm:pt>
    <dgm:pt modelId="{94A82AC4-6D29-4A80-AAD6-4908C7CC8C6A}" type="pres">
      <dgm:prSet presAssocID="{5B0ACA84-0075-4911-9D00-C2212E6B4D36}" presName="spaceRect" presStyleCnt="0"/>
      <dgm:spPr/>
    </dgm:pt>
    <dgm:pt modelId="{9B2C651C-646E-4607-81FB-C44B12439217}" type="pres">
      <dgm:prSet presAssocID="{5B0ACA84-0075-4911-9D00-C2212E6B4D3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218B920-7CD6-4091-B3DD-16500EEBA1FD}" type="presOf" srcId="{02D28F41-BD97-4035-AA1D-BA8646DD6621}" destId="{23C7EB79-BF63-41B2-AC1D-8C1728ACF21F}" srcOrd="0" destOrd="0" presId="urn:microsoft.com/office/officeart/2018/2/layout/IconVerticalSolidList"/>
    <dgm:cxn modelId="{DB4E6221-5A8C-44A9-BB58-6FBD23479E2E}" type="presOf" srcId="{C595AA62-EB5C-4EFC-BB8E-53599D7C7653}" destId="{E8FA3D5F-4B06-437C-8149-B19693A121FF}" srcOrd="0" destOrd="0" presId="urn:microsoft.com/office/officeart/2018/2/layout/IconVerticalSolidList"/>
    <dgm:cxn modelId="{1A271439-EF31-4F9B-8F6A-11F79941E981}" type="presOf" srcId="{9321409A-940A-43DF-9B98-B3E68A8548C6}" destId="{FFC30D54-A6B3-423F-86D2-EB5F9CDC3721}" srcOrd="0" destOrd="0" presId="urn:microsoft.com/office/officeart/2018/2/layout/IconVerticalSolidList"/>
    <dgm:cxn modelId="{711DAD5F-510A-4140-9DF4-7CDC514416B1}" srcId="{9321409A-940A-43DF-9B98-B3E68A8548C6}" destId="{5B0ACA84-0075-4911-9D00-C2212E6B4D36}" srcOrd="3" destOrd="0" parTransId="{6A475114-E979-4EBF-9B39-0A956E4D88A5}" sibTransId="{D006E80C-E2C0-4926-91AA-17849B7C30AF}"/>
    <dgm:cxn modelId="{BDB0B773-FFCE-4B89-B6D0-20D99E54A835}" type="presOf" srcId="{5B0ACA84-0075-4911-9D00-C2212E6B4D36}" destId="{9B2C651C-646E-4607-81FB-C44B12439217}" srcOrd="0" destOrd="0" presId="urn:microsoft.com/office/officeart/2018/2/layout/IconVerticalSolidList"/>
    <dgm:cxn modelId="{53E9E255-D42C-4B55-9077-7A538A438963}" srcId="{9321409A-940A-43DF-9B98-B3E68A8548C6}" destId="{02D28F41-BD97-4035-AA1D-BA8646DD6621}" srcOrd="2" destOrd="0" parTransId="{756351B2-6954-421A-BDD4-81399381ED8A}" sibTransId="{D97108C9-F6A8-43F3-90E6-29A7B83C49F7}"/>
    <dgm:cxn modelId="{CBEF4784-D441-4E7B-8976-6FF8CC8A2394}" srcId="{9321409A-940A-43DF-9B98-B3E68A8548C6}" destId="{C595AA62-EB5C-4EFC-BB8E-53599D7C7653}" srcOrd="0" destOrd="0" parTransId="{5838C887-BE35-435C-ADA9-6D169FF9E45E}" sibTransId="{129124C9-A013-4EA0-8787-A799658C0865}"/>
    <dgm:cxn modelId="{6C33368E-0684-408F-83A8-0E73EB89FC9A}" type="presOf" srcId="{0EEF2368-999D-4D99-BC90-6DD4DEDE5F4A}" destId="{E57FB29C-C9F4-4402-A19A-2057509ABF9B}" srcOrd="0" destOrd="0" presId="urn:microsoft.com/office/officeart/2018/2/layout/IconVerticalSolidList"/>
    <dgm:cxn modelId="{5C9698A8-9E79-480F-9E55-E6200F068027}" srcId="{9321409A-940A-43DF-9B98-B3E68A8548C6}" destId="{0EEF2368-999D-4D99-BC90-6DD4DEDE5F4A}" srcOrd="1" destOrd="0" parTransId="{4C79B143-05FE-41C7-8B08-50DAB78ED671}" sibTransId="{29356CF8-5245-42C0-905B-13D83AFC36AD}"/>
    <dgm:cxn modelId="{97E353E2-F15A-4B72-974E-90C120B0CD7F}" type="presParOf" srcId="{FFC30D54-A6B3-423F-86D2-EB5F9CDC3721}" destId="{56BE5475-A8D6-4684-BB94-1BB14D7541B2}" srcOrd="0" destOrd="0" presId="urn:microsoft.com/office/officeart/2018/2/layout/IconVerticalSolidList"/>
    <dgm:cxn modelId="{C84B4888-F0A5-4892-9684-C20C9FD32CA7}" type="presParOf" srcId="{56BE5475-A8D6-4684-BB94-1BB14D7541B2}" destId="{6EAEDE64-7A22-4CE9-BC42-CE7039905D95}" srcOrd="0" destOrd="0" presId="urn:microsoft.com/office/officeart/2018/2/layout/IconVerticalSolidList"/>
    <dgm:cxn modelId="{803825BE-6399-4AE7-92CD-987D3FAE2F4A}" type="presParOf" srcId="{56BE5475-A8D6-4684-BB94-1BB14D7541B2}" destId="{4290141E-66E8-4FFB-BD0D-397752D74377}" srcOrd="1" destOrd="0" presId="urn:microsoft.com/office/officeart/2018/2/layout/IconVerticalSolidList"/>
    <dgm:cxn modelId="{1885B75C-42BC-41BA-B6F6-99CE47E278D8}" type="presParOf" srcId="{56BE5475-A8D6-4684-BB94-1BB14D7541B2}" destId="{6889DA4D-B715-4D7E-AC5F-8E8ADFDEE591}" srcOrd="2" destOrd="0" presId="urn:microsoft.com/office/officeart/2018/2/layout/IconVerticalSolidList"/>
    <dgm:cxn modelId="{855FFFE1-3C33-432F-A2F7-0ECD00336AEE}" type="presParOf" srcId="{56BE5475-A8D6-4684-BB94-1BB14D7541B2}" destId="{E8FA3D5F-4B06-437C-8149-B19693A121FF}" srcOrd="3" destOrd="0" presId="urn:microsoft.com/office/officeart/2018/2/layout/IconVerticalSolidList"/>
    <dgm:cxn modelId="{DE3E7601-FD9F-4D0B-82F6-F43285C49146}" type="presParOf" srcId="{FFC30D54-A6B3-423F-86D2-EB5F9CDC3721}" destId="{3808F638-0E27-481A-8CB9-9C3E54058605}" srcOrd="1" destOrd="0" presId="urn:microsoft.com/office/officeart/2018/2/layout/IconVerticalSolidList"/>
    <dgm:cxn modelId="{3EDFC7B9-6CD8-4710-8F1D-0EA9FD17613C}" type="presParOf" srcId="{FFC30D54-A6B3-423F-86D2-EB5F9CDC3721}" destId="{E3825086-728E-4119-9A2D-FF9940D362D0}" srcOrd="2" destOrd="0" presId="urn:microsoft.com/office/officeart/2018/2/layout/IconVerticalSolidList"/>
    <dgm:cxn modelId="{E51D4059-F897-4BA6-98FD-61835AE54DDA}" type="presParOf" srcId="{E3825086-728E-4119-9A2D-FF9940D362D0}" destId="{BBEF7D7D-F1CE-4AD7-952A-51AC88ED32B3}" srcOrd="0" destOrd="0" presId="urn:microsoft.com/office/officeart/2018/2/layout/IconVerticalSolidList"/>
    <dgm:cxn modelId="{58C06075-0E43-4897-8238-0AF61F1C04CA}" type="presParOf" srcId="{E3825086-728E-4119-9A2D-FF9940D362D0}" destId="{5776806F-8418-45DB-9704-8E8919FBFF5A}" srcOrd="1" destOrd="0" presId="urn:microsoft.com/office/officeart/2018/2/layout/IconVerticalSolidList"/>
    <dgm:cxn modelId="{BE11E9BE-9A9A-465B-A37E-BB5C429F3F5A}" type="presParOf" srcId="{E3825086-728E-4119-9A2D-FF9940D362D0}" destId="{3ACCB31E-AC72-422F-81FA-2E0FE58C7225}" srcOrd="2" destOrd="0" presId="urn:microsoft.com/office/officeart/2018/2/layout/IconVerticalSolidList"/>
    <dgm:cxn modelId="{C192C031-A0BD-49DD-BF8F-E90A58DEDE7B}" type="presParOf" srcId="{E3825086-728E-4119-9A2D-FF9940D362D0}" destId="{E57FB29C-C9F4-4402-A19A-2057509ABF9B}" srcOrd="3" destOrd="0" presId="urn:microsoft.com/office/officeart/2018/2/layout/IconVerticalSolidList"/>
    <dgm:cxn modelId="{65CF2358-F985-442D-8F1A-391986F7B96D}" type="presParOf" srcId="{FFC30D54-A6B3-423F-86D2-EB5F9CDC3721}" destId="{CB58DBD6-A169-45BA-B89B-3CA07D532788}" srcOrd="3" destOrd="0" presId="urn:microsoft.com/office/officeart/2018/2/layout/IconVerticalSolidList"/>
    <dgm:cxn modelId="{56926823-28D3-4BC0-A58D-A829F020B764}" type="presParOf" srcId="{FFC30D54-A6B3-423F-86D2-EB5F9CDC3721}" destId="{AE7CB96D-1677-400F-A791-B10CA096D006}" srcOrd="4" destOrd="0" presId="urn:microsoft.com/office/officeart/2018/2/layout/IconVerticalSolidList"/>
    <dgm:cxn modelId="{B981326A-CB38-41CA-A302-D5EB0F3E009C}" type="presParOf" srcId="{AE7CB96D-1677-400F-A791-B10CA096D006}" destId="{038BB2CF-3C24-42D2-9104-290F7859FAD4}" srcOrd="0" destOrd="0" presId="urn:microsoft.com/office/officeart/2018/2/layout/IconVerticalSolidList"/>
    <dgm:cxn modelId="{6BF00FBE-C147-4240-92BA-F7271DCD7CD9}" type="presParOf" srcId="{AE7CB96D-1677-400F-A791-B10CA096D006}" destId="{88C6C604-68A0-4F07-86EF-00EAF8805E68}" srcOrd="1" destOrd="0" presId="urn:microsoft.com/office/officeart/2018/2/layout/IconVerticalSolidList"/>
    <dgm:cxn modelId="{0D079969-52BB-4F51-8703-1E0716789F40}" type="presParOf" srcId="{AE7CB96D-1677-400F-A791-B10CA096D006}" destId="{B6E25423-F8B9-4EB3-A54F-8DFB31992AD0}" srcOrd="2" destOrd="0" presId="urn:microsoft.com/office/officeart/2018/2/layout/IconVerticalSolidList"/>
    <dgm:cxn modelId="{2E19FC2A-AF16-428F-80A6-CC0FBB2F000B}" type="presParOf" srcId="{AE7CB96D-1677-400F-A791-B10CA096D006}" destId="{23C7EB79-BF63-41B2-AC1D-8C1728ACF21F}" srcOrd="3" destOrd="0" presId="urn:microsoft.com/office/officeart/2018/2/layout/IconVerticalSolidList"/>
    <dgm:cxn modelId="{F1A07FCF-2B4F-40D1-877F-404ADA8BB9F6}" type="presParOf" srcId="{FFC30D54-A6B3-423F-86D2-EB5F9CDC3721}" destId="{9F8A7C3A-3654-4DB4-A1DE-707E9A791775}" srcOrd="5" destOrd="0" presId="urn:microsoft.com/office/officeart/2018/2/layout/IconVerticalSolidList"/>
    <dgm:cxn modelId="{4F0C462A-1268-4A78-AE88-A9EE7A9F32DE}" type="presParOf" srcId="{FFC30D54-A6B3-423F-86D2-EB5F9CDC3721}" destId="{51046E34-03B0-4C46-88AB-7EDACB5A38C9}" srcOrd="6" destOrd="0" presId="urn:microsoft.com/office/officeart/2018/2/layout/IconVerticalSolidList"/>
    <dgm:cxn modelId="{5862FE93-ED6C-4593-AD23-87FEB66CC884}" type="presParOf" srcId="{51046E34-03B0-4C46-88AB-7EDACB5A38C9}" destId="{EDBC7628-5253-4047-ADFF-152952E32723}" srcOrd="0" destOrd="0" presId="urn:microsoft.com/office/officeart/2018/2/layout/IconVerticalSolidList"/>
    <dgm:cxn modelId="{FEB42BAE-3BBE-4827-982D-964C60B1B0C1}" type="presParOf" srcId="{51046E34-03B0-4C46-88AB-7EDACB5A38C9}" destId="{E3A66125-0C01-464B-9EA6-6DBA5713306B}" srcOrd="1" destOrd="0" presId="urn:microsoft.com/office/officeart/2018/2/layout/IconVerticalSolidList"/>
    <dgm:cxn modelId="{55E2C3D7-1486-4A89-80AF-3EFF09F4AAA9}" type="presParOf" srcId="{51046E34-03B0-4C46-88AB-7EDACB5A38C9}" destId="{94A82AC4-6D29-4A80-AAD6-4908C7CC8C6A}" srcOrd="2" destOrd="0" presId="urn:microsoft.com/office/officeart/2018/2/layout/IconVerticalSolidList"/>
    <dgm:cxn modelId="{D54DC374-77C2-427F-8CC7-DEC45F9A058F}" type="presParOf" srcId="{51046E34-03B0-4C46-88AB-7EDACB5A38C9}" destId="{9B2C651C-646E-4607-81FB-C44B124392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4CDC0-1B80-4C1E-A54A-E20589AE09E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32BB0E-4B30-41E5-A0DA-6C498D4069B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sz="2400" dirty="0">
              <a:latin typeface="Trebuchet MS" panose="020B0603020202020204" pitchFamily="34" charset="0"/>
            </a:rPr>
            <a:t>Analyse</a:t>
          </a:r>
          <a:endParaRPr lang="en-US" sz="3200" dirty="0">
            <a:latin typeface="Trebuchet MS" panose="020B0603020202020204" pitchFamily="34" charset="0"/>
          </a:endParaRPr>
        </a:p>
      </dgm:t>
    </dgm:pt>
    <dgm:pt modelId="{D1C29AA1-B0E9-4C9E-95C0-E27CD641E135}" type="parTrans" cxnId="{B04DD4E2-7AF8-4402-A9B5-9289997D469C}">
      <dgm:prSet/>
      <dgm:spPr/>
      <dgm:t>
        <a:bodyPr/>
        <a:lstStyle/>
        <a:p>
          <a:endParaRPr lang="en-US"/>
        </a:p>
      </dgm:t>
    </dgm:pt>
    <dgm:pt modelId="{45F819D2-1F27-43F6-850D-15073236C1C5}" type="sibTrans" cxnId="{B04DD4E2-7AF8-4402-A9B5-9289997D469C}">
      <dgm:prSet/>
      <dgm:spPr/>
      <dgm:t>
        <a:bodyPr/>
        <a:lstStyle/>
        <a:p>
          <a:endParaRPr lang="en-US"/>
        </a:p>
      </dgm:t>
    </dgm:pt>
    <dgm:pt modelId="{3C01A24B-E345-4776-8D6A-CAC7483DF03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sz="2400" dirty="0">
              <a:latin typeface="Trebuchet MS" panose="020B0603020202020204" pitchFamily="34" charset="0"/>
            </a:rPr>
            <a:t>Entwurf</a:t>
          </a:r>
          <a:endParaRPr lang="en-US" sz="3200" dirty="0">
            <a:latin typeface="Trebuchet MS" panose="020B0603020202020204" pitchFamily="34" charset="0"/>
          </a:endParaRPr>
        </a:p>
      </dgm:t>
    </dgm:pt>
    <dgm:pt modelId="{7FA1FA20-0ACD-4B41-B799-25E8AC35C86B}" type="parTrans" cxnId="{71D010EB-9DCD-4355-8685-E783A7B3C425}">
      <dgm:prSet/>
      <dgm:spPr/>
      <dgm:t>
        <a:bodyPr/>
        <a:lstStyle/>
        <a:p>
          <a:endParaRPr lang="en-US"/>
        </a:p>
      </dgm:t>
    </dgm:pt>
    <dgm:pt modelId="{6AA410DE-5AF4-4B41-BA33-2B7EEE89D0EB}" type="sibTrans" cxnId="{71D010EB-9DCD-4355-8685-E783A7B3C425}">
      <dgm:prSet/>
      <dgm:spPr/>
      <dgm:t>
        <a:bodyPr/>
        <a:lstStyle/>
        <a:p>
          <a:endParaRPr lang="en-US"/>
        </a:p>
      </dgm:t>
    </dgm:pt>
    <dgm:pt modelId="{26444597-1106-4C21-B537-FB822F656AB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sz="2400" dirty="0">
              <a:latin typeface="Trebuchet MS" panose="020B0603020202020204" pitchFamily="34" charset="0"/>
            </a:rPr>
            <a:t>Realisierung</a:t>
          </a:r>
          <a:endParaRPr lang="en-US" sz="2200" dirty="0">
            <a:latin typeface="Trebuchet MS" panose="020B0603020202020204" pitchFamily="34" charset="0"/>
          </a:endParaRPr>
        </a:p>
      </dgm:t>
    </dgm:pt>
    <dgm:pt modelId="{E07B77DA-717D-4BE5-BA42-32E42BF87043}" type="parTrans" cxnId="{AEFF38C9-E424-4371-84B7-81604310919A}">
      <dgm:prSet/>
      <dgm:spPr/>
      <dgm:t>
        <a:bodyPr/>
        <a:lstStyle/>
        <a:p>
          <a:endParaRPr lang="en-US"/>
        </a:p>
      </dgm:t>
    </dgm:pt>
    <dgm:pt modelId="{3E72C07B-2ECD-4445-B8D4-4CE39D3105B0}" type="sibTrans" cxnId="{AEFF38C9-E424-4371-84B7-81604310919A}">
      <dgm:prSet/>
      <dgm:spPr/>
      <dgm:t>
        <a:bodyPr/>
        <a:lstStyle/>
        <a:p>
          <a:endParaRPr lang="en-US"/>
        </a:p>
      </dgm:t>
    </dgm:pt>
    <dgm:pt modelId="{821EC76E-8EA9-420F-ABA8-93248D23FE49}" type="pres">
      <dgm:prSet presAssocID="{7924CDC0-1B80-4C1E-A54A-E20589AE09E0}" presName="root" presStyleCnt="0">
        <dgm:presLayoutVars>
          <dgm:dir/>
          <dgm:resizeHandles val="exact"/>
        </dgm:presLayoutVars>
      </dgm:prSet>
      <dgm:spPr/>
    </dgm:pt>
    <dgm:pt modelId="{CA87B930-0B4B-41D3-824A-D2C244CA3C44}" type="pres">
      <dgm:prSet presAssocID="{5E32BB0E-4B30-41E5-A0DA-6C498D4069B1}" presName="compNode" presStyleCnt="0"/>
      <dgm:spPr/>
    </dgm:pt>
    <dgm:pt modelId="{5979CFD9-71DF-479E-9B3A-A8B75BC9AFCC}" type="pres">
      <dgm:prSet presAssocID="{5E32BB0E-4B30-41E5-A0DA-6C498D4069B1}" presName="iconBgRect" presStyleLbl="bgShp" presStyleIdx="0" presStyleCnt="3"/>
      <dgm:spPr/>
    </dgm:pt>
    <dgm:pt modelId="{C5748E1E-56F6-466D-9375-A7ED826A506A}" type="pres">
      <dgm:prSet presAssocID="{5E32BB0E-4B30-41E5-A0DA-6C498D4069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FAD615A-9954-446C-82C2-1740F1FFCD07}" type="pres">
      <dgm:prSet presAssocID="{5E32BB0E-4B30-41E5-A0DA-6C498D4069B1}" presName="spaceRect" presStyleCnt="0"/>
      <dgm:spPr/>
    </dgm:pt>
    <dgm:pt modelId="{FF89A63E-3302-4231-A60E-B36085D37237}" type="pres">
      <dgm:prSet presAssocID="{5E32BB0E-4B30-41E5-A0DA-6C498D4069B1}" presName="textRect" presStyleLbl="revTx" presStyleIdx="0" presStyleCnt="3">
        <dgm:presLayoutVars>
          <dgm:chMax val="1"/>
          <dgm:chPref val="1"/>
        </dgm:presLayoutVars>
      </dgm:prSet>
      <dgm:spPr/>
    </dgm:pt>
    <dgm:pt modelId="{4BF1DA0B-3790-42C3-8DB5-FC0CEA27E5D3}" type="pres">
      <dgm:prSet presAssocID="{45F819D2-1F27-43F6-850D-15073236C1C5}" presName="sibTrans" presStyleCnt="0"/>
      <dgm:spPr/>
    </dgm:pt>
    <dgm:pt modelId="{B27C7E8F-0A2E-40C7-BFB7-1062800D0D4A}" type="pres">
      <dgm:prSet presAssocID="{3C01A24B-E345-4776-8D6A-CAC7483DF035}" presName="compNode" presStyleCnt="0"/>
      <dgm:spPr/>
    </dgm:pt>
    <dgm:pt modelId="{EC94C2DE-3FD2-48BE-84A2-61EAF76368C1}" type="pres">
      <dgm:prSet presAssocID="{3C01A24B-E345-4776-8D6A-CAC7483DF035}" presName="iconBgRect" presStyleLbl="bgShp" presStyleIdx="1" presStyleCnt="3"/>
      <dgm:spPr/>
    </dgm:pt>
    <dgm:pt modelId="{235CD027-A43F-422E-82A2-718B405F2F5E}" type="pres">
      <dgm:prSet presAssocID="{3C01A24B-E345-4776-8D6A-CAC7483DF0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DA803DF1-33BB-44BD-8A58-8E2D98961119}" type="pres">
      <dgm:prSet presAssocID="{3C01A24B-E345-4776-8D6A-CAC7483DF035}" presName="spaceRect" presStyleCnt="0"/>
      <dgm:spPr/>
    </dgm:pt>
    <dgm:pt modelId="{56B61055-F753-4E9D-A53F-2CE64A76527F}" type="pres">
      <dgm:prSet presAssocID="{3C01A24B-E345-4776-8D6A-CAC7483DF035}" presName="textRect" presStyleLbl="revTx" presStyleIdx="1" presStyleCnt="3">
        <dgm:presLayoutVars>
          <dgm:chMax val="1"/>
          <dgm:chPref val="1"/>
        </dgm:presLayoutVars>
      </dgm:prSet>
      <dgm:spPr/>
    </dgm:pt>
    <dgm:pt modelId="{B99E31A7-1791-469B-A31E-5E137F5D7E5A}" type="pres">
      <dgm:prSet presAssocID="{6AA410DE-5AF4-4B41-BA33-2B7EEE89D0EB}" presName="sibTrans" presStyleCnt="0"/>
      <dgm:spPr/>
    </dgm:pt>
    <dgm:pt modelId="{F8433FE7-D03A-4891-8EA6-6833AC4A6BE5}" type="pres">
      <dgm:prSet presAssocID="{26444597-1106-4C21-B537-FB822F656ABF}" presName="compNode" presStyleCnt="0"/>
      <dgm:spPr/>
    </dgm:pt>
    <dgm:pt modelId="{A326DA80-E1A3-4C72-967C-05B3420AA840}" type="pres">
      <dgm:prSet presAssocID="{26444597-1106-4C21-B537-FB822F656ABF}" presName="iconBgRect" presStyleLbl="bgShp" presStyleIdx="2" presStyleCnt="3"/>
      <dgm:spPr/>
    </dgm:pt>
    <dgm:pt modelId="{DF7511BB-91E4-4C7C-B6E6-42B0E9ED0E77}" type="pres">
      <dgm:prSet presAssocID="{26444597-1106-4C21-B537-FB822F656A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DF718409-19FD-4B25-8540-065F54144DC0}" type="pres">
      <dgm:prSet presAssocID="{26444597-1106-4C21-B537-FB822F656ABF}" presName="spaceRect" presStyleCnt="0"/>
      <dgm:spPr/>
    </dgm:pt>
    <dgm:pt modelId="{0C1E2692-6B36-44D0-B661-CCAD6CFA4E72}" type="pres">
      <dgm:prSet presAssocID="{26444597-1106-4C21-B537-FB822F656ABF}" presName="textRect" presStyleLbl="revTx" presStyleIdx="2" presStyleCnt="3" custScaleX="113509">
        <dgm:presLayoutVars>
          <dgm:chMax val="1"/>
          <dgm:chPref val="1"/>
        </dgm:presLayoutVars>
      </dgm:prSet>
      <dgm:spPr/>
    </dgm:pt>
  </dgm:ptLst>
  <dgm:cxnLst>
    <dgm:cxn modelId="{EC874A2D-029D-4DC8-9796-4A0F76517ED6}" type="presOf" srcId="{7924CDC0-1B80-4C1E-A54A-E20589AE09E0}" destId="{821EC76E-8EA9-420F-ABA8-93248D23FE49}" srcOrd="0" destOrd="0" presId="urn:microsoft.com/office/officeart/2018/5/layout/IconCircleLabelList"/>
    <dgm:cxn modelId="{B2B179BA-95AD-40E6-BF8B-A18C89D2559E}" type="presOf" srcId="{26444597-1106-4C21-B537-FB822F656ABF}" destId="{0C1E2692-6B36-44D0-B661-CCAD6CFA4E72}" srcOrd="0" destOrd="0" presId="urn:microsoft.com/office/officeart/2018/5/layout/IconCircleLabelList"/>
    <dgm:cxn modelId="{AEFF38C9-E424-4371-84B7-81604310919A}" srcId="{7924CDC0-1B80-4C1E-A54A-E20589AE09E0}" destId="{26444597-1106-4C21-B537-FB822F656ABF}" srcOrd="2" destOrd="0" parTransId="{E07B77DA-717D-4BE5-BA42-32E42BF87043}" sibTransId="{3E72C07B-2ECD-4445-B8D4-4CE39D3105B0}"/>
    <dgm:cxn modelId="{E6E3EAD1-F89C-41E0-9EFA-224EEF84F9FE}" type="presOf" srcId="{5E32BB0E-4B30-41E5-A0DA-6C498D4069B1}" destId="{FF89A63E-3302-4231-A60E-B36085D37237}" srcOrd="0" destOrd="0" presId="urn:microsoft.com/office/officeart/2018/5/layout/IconCircleLabelList"/>
    <dgm:cxn modelId="{8D93FCDC-D652-4DDB-AE12-69D6060C3A8C}" type="presOf" srcId="{3C01A24B-E345-4776-8D6A-CAC7483DF035}" destId="{56B61055-F753-4E9D-A53F-2CE64A76527F}" srcOrd="0" destOrd="0" presId="urn:microsoft.com/office/officeart/2018/5/layout/IconCircleLabelList"/>
    <dgm:cxn modelId="{B04DD4E2-7AF8-4402-A9B5-9289997D469C}" srcId="{7924CDC0-1B80-4C1E-A54A-E20589AE09E0}" destId="{5E32BB0E-4B30-41E5-A0DA-6C498D4069B1}" srcOrd="0" destOrd="0" parTransId="{D1C29AA1-B0E9-4C9E-95C0-E27CD641E135}" sibTransId="{45F819D2-1F27-43F6-850D-15073236C1C5}"/>
    <dgm:cxn modelId="{71D010EB-9DCD-4355-8685-E783A7B3C425}" srcId="{7924CDC0-1B80-4C1E-A54A-E20589AE09E0}" destId="{3C01A24B-E345-4776-8D6A-CAC7483DF035}" srcOrd="1" destOrd="0" parTransId="{7FA1FA20-0ACD-4B41-B799-25E8AC35C86B}" sibTransId="{6AA410DE-5AF4-4B41-BA33-2B7EEE89D0EB}"/>
    <dgm:cxn modelId="{DC53308C-B18E-4FF8-9A58-AB7A3B527D67}" type="presParOf" srcId="{821EC76E-8EA9-420F-ABA8-93248D23FE49}" destId="{CA87B930-0B4B-41D3-824A-D2C244CA3C44}" srcOrd="0" destOrd="0" presId="urn:microsoft.com/office/officeart/2018/5/layout/IconCircleLabelList"/>
    <dgm:cxn modelId="{50A1F93F-DA5A-4300-A523-6F76BACD4010}" type="presParOf" srcId="{CA87B930-0B4B-41D3-824A-D2C244CA3C44}" destId="{5979CFD9-71DF-479E-9B3A-A8B75BC9AFCC}" srcOrd="0" destOrd="0" presId="urn:microsoft.com/office/officeart/2018/5/layout/IconCircleLabelList"/>
    <dgm:cxn modelId="{10B6451F-4B88-4B78-B6B8-06D93E758539}" type="presParOf" srcId="{CA87B930-0B4B-41D3-824A-D2C244CA3C44}" destId="{C5748E1E-56F6-466D-9375-A7ED826A506A}" srcOrd="1" destOrd="0" presId="urn:microsoft.com/office/officeart/2018/5/layout/IconCircleLabelList"/>
    <dgm:cxn modelId="{36243609-89BA-4618-A8C8-B361955055FD}" type="presParOf" srcId="{CA87B930-0B4B-41D3-824A-D2C244CA3C44}" destId="{DFAD615A-9954-446C-82C2-1740F1FFCD07}" srcOrd="2" destOrd="0" presId="urn:microsoft.com/office/officeart/2018/5/layout/IconCircleLabelList"/>
    <dgm:cxn modelId="{CE121FA1-B680-4AA0-9CF0-1D9D2023041B}" type="presParOf" srcId="{CA87B930-0B4B-41D3-824A-D2C244CA3C44}" destId="{FF89A63E-3302-4231-A60E-B36085D37237}" srcOrd="3" destOrd="0" presId="urn:microsoft.com/office/officeart/2018/5/layout/IconCircleLabelList"/>
    <dgm:cxn modelId="{F035D762-E0AB-4033-8D74-4C93789F0DB7}" type="presParOf" srcId="{821EC76E-8EA9-420F-ABA8-93248D23FE49}" destId="{4BF1DA0B-3790-42C3-8DB5-FC0CEA27E5D3}" srcOrd="1" destOrd="0" presId="urn:microsoft.com/office/officeart/2018/5/layout/IconCircleLabelList"/>
    <dgm:cxn modelId="{C7BDA50C-2503-4CD7-A9A9-D169F707BFA9}" type="presParOf" srcId="{821EC76E-8EA9-420F-ABA8-93248D23FE49}" destId="{B27C7E8F-0A2E-40C7-BFB7-1062800D0D4A}" srcOrd="2" destOrd="0" presId="urn:microsoft.com/office/officeart/2018/5/layout/IconCircleLabelList"/>
    <dgm:cxn modelId="{5DEC34A2-FA9F-4A9A-8966-884A6172366B}" type="presParOf" srcId="{B27C7E8F-0A2E-40C7-BFB7-1062800D0D4A}" destId="{EC94C2DE-3FD2-48BE-84A2-61EAF76368C1}" srcOrd="0" destOrd="0" presId="urn:microsoft.com/office/officeart/2018/5/layout/IconCircleLabelList"/>
    <dgm:cxn modelId="{B2BA7123-021B-4B44-970A-5F5DE2E87FAD}" type="presParOf" srcId="{B27C7E8F-0A2E-40C7-BFB7-1062800D0D4A}" destId="{235CD027-A43F-422E-82A2-718B405F2F5E}" srcOrd="1" destOrd="0" presId="urn:microsoft.com/office/officeart/2018/5/layout/IconCircleLabelList"/>
    <dgm:cxn modelId="{CA93F2D4-6921-4E3C-B57E-CA57F6B9A0E2}" type="presParOf" srcId="{B27C7E8F-0A2E-40C7-BFB7-1062800D0D4A}" destId="{DA803DF1-33BB-44BD-8A58-8E2D98961119}" srcOrd="2" destOrd="0" presId="urn:microsoft.com/office/officeart/2018/5/layout/IconCircleLabelList"/>
    <dgm:cxn modelId="{41F6C69B-4FA2-4433-BEC7-44ACA075C6BF}" type="presParOf" srcId="{B27C7E8F-0A2E-40C7-BFB7-1062800D0D4A}" destId="{56B61055-F753-4E9D-A53F-2CE64A76527F}" srcOrd="3" destOrd="0" presId="urn:microsoft.com/office/officeart/2018/5/layout/IconCircleLabelList"/>
    <dgm:cxn modelId="{1DA95B0E-C9AF-4ABF-A0E3-C4265C80D2FD}" type="presParOf" srcId="{821EC76E-8EA9-420F-ABA8-93248D23FE49}" destId="{B99E31A7-1791-469B-A31E-5E137F5D7E5A}" srcOrd="3" destOrd="0" presId="urn:microsoft.com/office/officeart/2018/5/layout/IconCircleLabelList"/>
    <dgm:cxn modelId="{9E808263-ABBF-4BF6-A5F3-25D1FC2C9A88}" type="presParOf" srcId="{821EC76E-8EA9-420F-ABA8-93248D23FE49}" destId="{F8433FE7-D03A-4891-8EA6-6833AC4A6BE5}" srcOrd="4" destOrd="0" presId="urn:microsoft.com/office/officeart/2018/5/layout/IconCircleLabelList"/>
    <dgm:cxn modelId="{F643DDA7-FC0A-4AB8-A8A2-BF3DED4C6F56}" type="presParOf" srcId="{F8433FE7-D03A-4891-8EA6-6833AC4A6BE5}" destId="{A326DA80-E1A3-4C72-967C-05B3420AA840}" srcOrd="0" destOrd="0" presId="urn:microsoft.com/office/officeart/2018/5/layout/IconCircleLabelList"/>
    <dgm:cxn modelId="{CD52C697-677F-4159-99FD-B5DD83755386}" type="presParOf" srcId="{F8433FE7-D03A-4891-8EA6-6833AC4A6BE5}" destId="{DF7511BB-91E4-4C7C-B6E6-42B0E9ED0E77}" srcOrd="1" destOrd="0" presId="urn:microsoft.com/office/officeart/2018/5/layout/IconCircleLabelList"/>
    <dgm:cxn modelId="{88C2EAA7-460C-4757-8AB2-BEC92B07297E}" type="presParOf" srcId="{F8433FE7-D03A-4891-8EA6-6833AC4A6BE5}" destId="{DF718409-19FD-4B25-8540-065F54144DC0}" srcOrd="2" destOrd="0" presId="urn:microsoft.com/office/officeart/2018/5/layout/IconCircleLabelList"/>
    <dgm:cxn modelId="{C02D4CCE-94B7-446C-92AE-4C39F5DAD56C}" type="presParOf" srcId="{F8433FE7-D03A-4891-8EA6-6833AC4A6BE5}" destId="{0C1E2692-6B36-44D0-B661-CCAD6CFA4E7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24CDC0-1B80-4C1E-A54A-E20589AE09E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32BB0E-4B30-41E5-A0DA-6C498D4069B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sz="2400" dirty="0">
              <a:latin typeface="Trebuchet MS" panose="020B0603020202020204" pitchFamily="34" charset="0"/>
            </a:rPr>
            <a:t>Ergebnisse</a:t>
          </a:r>
          <a:endParaRPr lang="en-US" sz="3200" dirty="0">
            <a:latin typeface="Trebuchet MS" panose="020B0603020202020204" pitchFamily="34" charset="0"/>
          </a:endParaRPr>
        </a:p>
      </dgm:t>
    </dgm:pt>
    <dgm:pt modelId="{D1C29AA1-B0E9-4C9E-95C0-E27CD641E135}" type="parTrans" cxnId="{B04DD4E2-7AF8-4402-A9B5-9289997D469C}">
      <dgm:prSet/>
      <dgm:spPr/>
      <dgm:t>
        <a:bodyPr/>
        <a:lstStyle/>
        <a:p>
          <a:endParaRPr lang="en-US"/>
        </a:p>
      </dgm:t>
    </dgm:pt>
    <dgm:pt modelId="{45F819D2-1F27-43F6-850D-15073236C1C5}" type="sibTrans" cxnId="{B04DD4E2-7AF8-4402-A9B5-9289997D469C}">
      <dgm:prSet/>
      <dgm:spPr/>
      <dgm:t>
        <a:bodyPr/>
        <a:lstStyle/>
        <a:p>
          <a:endParaRPr lang="en-US"/>
        </a:p>
      </dgm:t>
    </dgm:pt>
    <dgm:pt modelId="{3C01A24B-E345-4776-8D6A-CAC7483DF03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sz="2400" dirty="0">
              <a:latin typeface="Trebuchet MS" panose="020B0603020202020204" pitchFamily="34" charset="0"/>
            </a:rPr>
            <a:t>Soll-Ist-Vergleich</a:t>
          </a:r>
          <a:endParaRPr lang="en-US" sz="3200" dirty="0">
            <a:latin typeface="Trebuchet MS" panose="020B0603020202020204" pitchFamily="34" charset="0"/>
          </a:endParaRPr>
        </a:p>
      </dgm:t>
    </dgm:pt>
    <dgm:pt modelId="{7FA1FA20-0ACD-4B41-B799-25E8AC35C86B}" type="parTrans" cxnId="{71D010EB-9DCD-4355-8685-E783A7B3C425}">
      <dgm:prSet/>
      <dgm:spPr/>
      <dgm:t>
        <a:bodyPr/>
        <a:lstStyle/>
        <a:p>
          <a:endParaRPr lang="en-US"/>
        </a:p>
      </dgm:t>
    </dgm:pt>
    <dgm:pt modelId="{6AA410DE-5AF4-4B41-BA33-2B7EEE89D0EB}" type="sibTrans" cxnId="{71D010EB-9DCD-4355-8685-E783A7B3C425}">
      <dgm:prSet/>
      <dgm:spPr/>
      <dgm:t>
        <a:bodyPr/>
        <a:lstStyle/>
        <a:p>
          <a:endParaRPr lang="en-US"/>
        </a:p>
      </dgm:t>
    </dgm:pt>
    <dgm:pt modelId="{26444597-1106-4C21-B537-FB822F656AB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sz="2400" dirty="0">
              <a:latin typeface="Trebuchet MS" panose="020B0603020202020204" pitchFamily="34" charset="0"/>
            </a:rPr>
            <a:t>Amortisation</a:t>
          </a:r>
          <a:endParaRPr lang="en-US" sz="2200" dirty="0">
            <a:latin typeface="Trebuchet MS" panose="020B0603020202020204" pitchFamily="34" charset="0"/>
          </a:endParaRPr>
        </a:p>
      </dgm:t>
    </dgm:pt>
    <dgm:pt modelId="{E07B77DA-717D-4BE5-BA42-32E42BF87043}" type="parTrans" cxnId="{AEFF38C9-E424-4371-84B7-81604310919A}">
      <dgm:prSet/>
      <dgm:spPr/>
      <dgm:t>
        <a:bodyPr/>
        <a:lstStyle/>
        <a:p>
          <a:endParaRPr lang="en-US"/>
        </a:p>
      </dgm:t>
    </dgm:pt>
    <dgm:pt modelId="{3E72C07B-2ECD-4445-B8D4-4CE39D3105B0}" type="sibTrans" cxnId="{AEFF38C9-E424-4371-84B7-81604310919A}">
      <dgm:prSet/>
      <dgm:spPr/>
      <dgm:t>
        <a:bodyPr/>
        <a:lstStyle/>
        <a:p>
          <a:endParaRPr lang="en-US"/>
        </a:p>
      </dgm:t>
    </dgm:pt>
    <dgm:pt modelId="{98E7993E-6E94-4C50-9E93-D09F5A521C3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200" dirty="0" err="1">
              <a:latin typeface="Trebuchet MS" panose="020B0603020202020204" pitchFamily="34" charset="0"/>
            </a:rPr>
            <a:t>Ausblick</a:t>
          </a:r>
          <a:br>
            <a:rPr lang="en-US" sz="2200" dirty="0">
              <a:latin typeface="Trebuchet MS" panose="020B0603020202020204" pitchFamily="34" charset="0"/>
            </a:rPr>
          </a:br>
          <a:r>
            <a:rPr lang="en-US" sz="2200" dirty="0">
              <a:latin typeface="Trebuchet MS" panose="020B0603020202020204" pitchFamily="34" charset="0"/>
            </a:rPr>
            <a:t>&amp; </a:t>
          </a:r>
          <a:r>
            <a:rPr lang="en-US" sz="2200" dirty="0" err="1">
              <a:latin typeface="Trebuchet MS" panose="020B0603020202020204" pitchFamily="34" charset="0"/>
            </a:rPr>
            <a:t>Fazit</a:t>
          </a:r>
          <a:endParaRPr lang="en-US" sz="2200" dirty="0">
            <a:latin typeface="Trebuchet MS" panose="020B0603020202020204" pitchFamily="34" charset="0"/>
          </a:endParaRPr>
        </a:p>
      </dgm:t>
    </dgm:pt>
    <dgm:pt modelId="{E2CD43B6-82AD-4081-9F1F-353394D1FFB7}" type="parTrans" cxnId="{D9A86C1B-8873-469D-A115-7BED14880552}">
      <dgm:prSet/>
      <dgm:spPr/>
      <dgm:t>
        <a:bodyPr/>
        <a:lstStyle/>
        <a:p>
          <a:endParaRPr lang="de-DE"/>
        </a:p>
      </dgm:t>
    </dgm:pt>
    <dgm:pt modelId="{7633ACD0-BF9D-4A00-BEE0-44535FD7A3A2}" type="sibTrans" cxnId="{D9A86C1B-8873-469D-A115-7BED14880552}">
      <dgm:prSet/>
      <dgm:spPr/>
      <dgm:t>
        <a:bodyPr/>
        <a:lstStyle/>
        <a:p>
          <a:endParaRPr lang="de-DE"/>
        </a:p>
      </dgm:t>
    </dgm:pt>
    <dgm:pt modelId="{821EC76E-8EA9-420F-ABA8-93248D23FE49}" type="pres">
      <dgm:prSet presAssocID="{7924CDC0-1B80-4C1E-A54A-E20589AE09E0}" presName="root" presStyleCnt="0">
        <dgm:presLayoutVars>
          <dgm:dir/>
          <dgm:resizeHandles val="exact"/>
        </dgm:presLayoutVars>
      </dgm:prSet>
      <dgm:spPr/>
    </dgm:pt>
    <dgm:pt modelId="{CA87B930-0B4B-41D3-824A-D2C244CA3C44}" type="pres">
      <dgm:prSet presAssocID="{5E32BB0E-4B30-41E5-A0DA-6C498D4069B1}" presName="compNode" presStyleCnt="0"/>
      <dgm:spPr/>
    </dgm:pt>
    <dgm:pt modelId="{5979CFD9-71DF-479E-9B3A-A8B75BC9AFCC}" type="pres">
      <dgm:prSet presAssocID="{5E32BB0E-4B30-41E5-A0DA-6C498D4069B1}" presName="iconBgRect" presStyleLbl="bgShp" presStyleIdx="0" presStyleCnt="4"/>
      <dgm:spPr/>
    </dgm:pt>
    <dgm:pt modelId="{C5748E1E-56F6-466D-9375-A7ED826A506A}" type="pres">
      <dgm:prSet presAssocID="{5E32BB0E-4B30-41E5-A0DA-6C498D4069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reisdiagramm mit einfarbiger Füllung"/>
        </a:ext>
      </dgm:extLst>
    </dgm:pt>
    <dgm:pt modelId="{DFAD615A-9954-446C-82C2-1740F1FFCD07}" type="pres">
      <dgm:prSet presAssocID="{5E32BB0E-4B30-41E5-A0DA-6C498D4069B1}" presName="spaceRect" presStyleCnt="0"/>
      <dgm:spPr/>
    </dgm:pt>
    <dgm:pt modelId="{FF89A63E-3302-4231-A60E-B36085D37237}" type="pres">
      <dgm:prSet presAssocID="{5E32BB0E-4B30-41E5-A0DA-6C498D4069B1}" presName="textRect" presStyleLbl="revTx" presStyleIdx="0" presStyleCnt="4">
        <dgm:presLayoutVars>
          <dgm:chMax val="1"/>
          <dgm:chPref val="1"/>
        </dgm:presLayoutVars>
      </dgm:prSet>
      <dgm:spPr/>
    </dgm:pt>
    <dgm:pt modelId="{4BF1DA0B-3790-42C3-8DB5-FC0CEA27E5D3}" type="pres">
      <dgm:prSet presAssocID="{45F819D2-1F27-43F6-850D-15073236C1C5}" presName="sibTrans" presStyleCnt="0"/>
      <dgm:spPr/>
    </dgm:pt>
    <dgm:pt modelId="{B27C7E8F-0A2E-40C7-BFB7-1062800D0D4A}" type="pres">
      <dgm:prSet presAssocID="{3C01A24B-E345-4776-8D6A-CAC7483DF035}" presName="compNode" presStyleCnt="0"/>
      <dgm:spPr/>
    </dgm:pt>
    <dgm:pt modelId="{EC94C2DE-3FD2-48BE-84A2-61EAF76368C1}" type="pres">
      <dgm:prSet presAssocID="{3C01A24B-E345-4776-8D6A-CAC7483DF035}" presName="iconBgRect" presStyleLbl="bgShp" presStyleIdx="1" presStyleCnt="4"/>
      <dgm:spPr/>
    </dgm:pt>
    <dgm:pt modelId="{235CD027-A43F-422E-82A2-718B405F2F5E}" type="pres">
      <dgm:prSet presAssocID="{3C01A24B-E345-4776-8D6A-CAC7483DF0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lemmbrett teilweise angekreuzt mit einfarbiger Füllung"/>
        </a:ext>
      </dgm:extLst>
    </dgm:pt>
    <dgm:pt modelId="{DA803DF1-33BB-44BD-8A58-8E2D98961119}" type="pres">
      <dgm:prSet presAssocID="{3C01A24B-E345-4776-8D6A-CAC7483DF035}" presName="spaceRect" presStyleCnt="0"/>
      <dgm:spPr/>
    </dgm:pt>
    <dgm:pt modelId="{56B61055-F753-4E9D-A53F-2CE64A76527F}" type="pres">
      <dgm:prSet presAssocID="{3C01A24B-E345-4776-8D6A-CAC7483DF035}" presName="textRect" presStyleLbl="revTx" presStyleIdx="1" presStyleCnt="4">
        <dgm:presLayoutVars>
          <dgm:chMax val="1"/>
          <dgm:chPref val="1"/>
        </dgm:presLayoutVars>
      </dgm:prSet>
      <dgm:spPr/>
    </dgm:pt>
    <dgm:pt modelId="{B99E31A7-1791-469B-A31E-5E137F5D7E5A}" type="pres">
      <dgm:prSet presAssocID="{6AA410DE-5AF4-4B41-BA33-2B7EEE89D0EB}" presName="sibTrans" presStyleCnt="0"/>
      <dgm:spPr/>
    </dgm:pt>
    <dgm:pt modelId="{F8433FE7-D03A-4891-8EA6-6833AC4A6BE5}" type="pres">
      <dgm:prSet presAssocID="{26444597-1106-4C21-B537-FB822F656ABF}" presName="compNode" presStyleCnt="0"/>
      <dgm:spPr/>
    </dgm:pt>
    <dgm:pt modelId="{A326DA80-E1A3-4C72-967C-05B3420AA840}" type="pres">
      <dgm:prSet presAssocID="{26444597-1106-4C21-B537-FB822F656ABF}" presName="iconBgRect" presStyleLbl="bgShp" presStyleIdx="2" presStyleCnt="4"/>
      <dgm:spPr/>
    </dgm:pt>
    <dgm:pt modelId="{DF7511BB-91E4-4C7C-B6E6-42B0E9ED0E77}" type="pres">
      <dgm:prSet presAssocID="{26444597-1106-4C21-B537-FB822F656A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bot und Nachfrage mit einfarbiger Füllung"/>
        </a:ext>
      </dgm:extLst>
    </dgm:pt>
    <dgm:pt modelId="{DF718409-19FD-4B25-8540-065F54144DC0}" type="pres">
      <dgm:prSet presAssocID="{26444597-1106-4C21-B537-FB822F656ABF}" presName="spaceRect" presStyleCnt="0"/>
      <dgm:spPr/>
    </dgm:pt>
    <dgm:pt modelId="{0C1E2692-6B36-44D0-B661-CCAD6CFA4E72}" type="pres">
      <dgm:prSet presAssocID="{26444597-1106-4C21-B537-FB822F656ABF}" presName="textRect" presStyleLbl="revTx" presStyleIdx="2" presStyleCnt="4" custScaleX="113509">
        <dgm:presLayoutVars>
          <dgm:chMax val="1"/>
          <dgm:chPref val="1"/>
        </dgm:presLayoutVars>
      </dgm:prSet>
      <dgm:spPr/>
    </dgm:pt>
    <dgm:pt modelId="{231623CD-31BE-4159-B199-59BFCE2C6FB6}" type="pres">
      <dgm:prSet presAssocID="{3E72C07B-2ECD-4445-B8D4-4CE39D3105B0}" presName="sibTrans" presStyleCnt="0"/>
      <dgm:spPr/>
    </dgm:pt>
    <dgm:pt modelId="{0D1944B4-2F34-48B2-8AAD-504108C93CF5}" type="pres">
      <dgm:prSet presAssocID="{98E7993E-6E94-4C50-9E93-D09F5A521C34}" presName="compNode" presStyleCnt="0"/>
      <dgm:spPr/>
    </dgm:pt>
    <dgm:pt modelId="{CE64C669-F597-434A-82A7-C36E751D28A6}" type="pres">
      <dgm:prSet presAssocID="{98E7993E-6E94-4C50-9E93-D09F5A521C34}" presName="iconBgRect" presStyleLbl="bgShp" presStyleIdx="3" presStyleCnt="4"/>
      <dgm:spPr/>
    </dgm:pt>
    <dgm:pt modelId="{EDEED481-0B65-4BBB-9F25-2E97AF42AB12}" type="pres">
      <dgm:prSet presAssocID="{98E7993E-6E94-4C50-9E93-D09F5A521C3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ühbirne und Zahnrad mit einfarbiger Füllung"/>
        </a:ext>
      </dgm:extLst>
    </dgm:pt>
    <dgm:pt modelId="{A24E6D3F-F7C5-4E6C-9036-0311022A73FD}" type="pres">
      <dgm:prSet presAssocID="{98E7993E-6E94-4C50-9E93-D09F5A521C34}" presName="spaceRect" presStyleCnt="0"/>
      <dgm:spPr/>
    </dgm:pt>
    <dgm:pt modelId="{219FE6EE-06BE-4FC0-A574-1D552F555D8A}" type="pres">
      <dgm:prSet presAssocID="{98E7993E-6E94-4C50-9E93-D09F5A521C3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DF5611B-5756-4FFB-B448-236A59185199}" type="presOf" srcId="{98E7993E-6E94-4C50-9E93-D09F5A521C34}" destId="{219FE6EE-06BE-4FC0-A574-1D552F555D8A}" srcOrd="0" destOrd="0" presId="urn:microsoft.com/office/officeart/2018/5/layout/IconCircleLabelList"/>
    <dgm:cxn modelId="{D9A86C1B-8873-469D-A115-7BED14880552}" srcId="{7924CDC0-1B80-4C1E-A54A-E20589AE09E0}" destId="{98E7993E-6E94-4C50-9E93-D09F5A521C34}" srcOrd="3" destOrd="0" parTransId="{E2CD43B6-82AD-4081-9F1F-353394D1FFB7}" sibTransId="{7633ACD0-BF9D-4A00-BEE0-44535FD7A3A2}"/>
    <dgm:cxn modelId="{EC874A2D-029D-4DC8-9796-4A0F76517ED6}" type="presOf" srcId="{7924CDC0-1B80-4C1E-A54A-E20589AE09E0}" destId="{821EC76E-8EA9-420F-ABA8-93248D23FE49}" srcOrd="0" destOrd="0" presId="urn:microsoft.com/office/officeart/2018/5/layout/IconCircleLabelList"/>
    <dgm:cxn modelId="{B2B179BA-95AD-40E6-BF8B-A18C89D2559E}" type="presOf" srcId="{26444597-1106-4C21-B537-FB822F656ABF}" destId="{0C1E2692-6B36-44D0-B661-CCAD6CFA4E72}" srcOrd="0" destOrd="0" presId="urn:microsoft.com/office/officeart/2018/5/layout/IconCircleLabelList"/>
    <dgm:cxn modelId="{AEFF38C9-E424-4371-84B7-81604310919A}" srcId="{7924CDC0-1B80-4C1E-A54A-E20589AE09E0}" destId="{26444597-1106-4C21-B537-FB822F656ABF}" srcOrd="2" destOrd="0" parTransId="{E07B77DA-717D-4BE5-BA42-32E42BF87043}" sibTransId="{3E72C07B-2ECD-4445-B8D4-4CE39D3105B0}"/>
    <dgm:cxn modelId="{E6E3EAD1-F89C-41E0-9EFA-224EEF84F9FE}" type="presOf" srcId="{5E32BB0E-4B30-41E5-A0DA-6C498D4069B1}" destId="{FF89A63E-3302-4231-A60E-B36085D37237}" srcOrd="0" destOrd="0" presId="urn:microsoft.com/office/officeart/2018/5/layout/IconCircleLabelList"/>
    <dgm:cxn modelId="{8D93FCDC-D652-4DDB-AE12-69D6060C3A8C}" type="presOf" srcId="{3C01A24B-E345-4776-8D6A-CAC7483DF035}" destId="{56B61055-F753-4E9D-A53F-2CE64A76527F}" srcOrd="0" destOrd="0" presId="urn:microsoft.com/office/officeart/2018/5/layout/IconCircleLabelList"/>
    <dgm:cxn modelId="{B04DD4E2-7AF8-4402-A9B5-9289997D469C}" srcId="{7924CDC0-1B80-4C1E-A54A-E20589AE09E0}" destId="{5E32BB0E-4B30-41E5-A0DA-6C498D4069B1}" srcOrd="0" destOrd="0" parTransId="{D1C29AA1-B0E9-4C9E-95C0-E27CD641E135}" sibTransId="{45F819D2-1F27-43F6-850D-15073236C1C5}"/>
    <dgm:cxn modelId="{71D010EB-9DCD-4355-8685-E783A7B3C425}" srcId="{7924CDC0-1B80-4C1E-A54A-E20589AE09E0}" destId="{3C01A24B-E345-4776-8D6A-CAC7483DF035}" srcOrd="1" destOrd="0" parTransId="{7FA1FA20-0ACD-4B41-B799-25E8AC35C86B}" sibTransId="{6AA410DE-5AF4-4B41-BA33-2B7EEE89D0EB}"/>
    <dgm:cxn modelId="{DC53308C-B18E-4FF8-9A58-AB7A3B527D67}" type="presParOf" srcId="{821EC76E-8EA9-420F-ABA8-93248D23FE49}" destId="{CA87B930-0B4B-41D3-824A-D2C244CA3C44}" srcOrd="0" destOrd="0" presId="urn:microsoft.com/office/officeart/2018/5/layout/IconCircleLabelList"/>
    <dgm:cxn modelId="{50A1F93F-DA5A-4300-A523-6F76BACD4010}" type="presParOf" srcId="{CA87B930-0B4B-41D3-824A-D2C244CA3C44}" destId="{5979CFD9-71DF-479E-9B3A-A8B75BC9AFCC}" srcOrd="0" destOrd="0" presId="urn:microsoft.com/office/officeart/2018/5/layout/IconCircleLabelList"/>
    <dgm:cxn modelId="{10B6451F-4B88-4B78-B6B8-06D93E758539}" type="presParOf" srcId="{CA87B930-0B4B-41D3-824A-D2C244CA3C44}" destId="{C5748E1E-56F6-466D-9375-A7ED826A506A}" srcOrd="1" destOrd="0" presId="urn:microsoft.com/office/officeart/2018/5/layout/IconCircleLabelList"/>
    <dgm:cxn modelId="{36243609-89BA-4618-A8C8-B361955055FD}" type="presParOf" srcId="{CA87B930-0B4B-41D3-824A-D2C244CA3C44}" destId="{DFAD615A-9954-446C-82C2-1740F1FFCD07}" srcOrd="2" destOrd="0" presId="urn:microsoft.com/office/officeart/2018/5/layout/IconCircleLabelList"/>
    <dgm:cxn modelId="{CE121FA1-B680-4AA0-9CF0-1D9D2023041B}" type="presParOf" srcId="{CA87B930-0B4B-41D3-824A-D2C244CA3C44}" destId="{FF89A63E-3302-4231-A60E-B36085D37237}" srcOrd="3" destOrd="0" presId="urn:microsoft.com/office/officeart/2018/5/layout/IconCircleLabelList"/>
    <dgm:cxn modelId="{F035D762-E0AB-4033-8D74-4C93789F0DB7}" type="presParOf" srcId="{821EC76E-8EA9-420F-ABA8-93248D23FE49}" destId="{4BF1DA0B-3790-42C3-8DB5-FC0CEA27E5D3}" srcOrd="1" destOrd="0" presId="urn:microsoft.com/office/officeart/2018/5/layout/IconCircleLabelList"/>
    <dgm:cxn modelId="{C7BDA50C-2503-4CD7-A9A9-D169F707BFA9}" type="presParOf" srcId="{821EC76E-8EA9-420F-ABA8-93248D23FE49}" destId="{B27C7E8F-0A2E-40C7-BFB7-1062800D0D4A}" srcOrd="2" destOrd="0" presId="urn:microsoft.com/office/officeart/2018/5/layout/IconCircleLabelList"/>
    <dgm:cxn modelId="{5DEC34A2-FA9F-4A9A-8966-884A6172366B}" type="presParOf" srcId="{B27C7E8F-0A2E-40C7-BFB7-1062800D0D4A}" destId="{EC94C2DE-3FD2-48BE-84A2-61EAF76368C1}" srcOrd="0" destOrd="0" presId="urn:microsoft.com/office/officeart/2018/5/layout/IconCircleLabelList"/>
    <dgm:cxn modelId="{B2BA7123-021B-4B44-970A-5F5DE2E87FAD}" type="presParOf" srcId="{B27C7E8F-0A2E-40C7-BFB7-1062800D0D4A}" destId="{235CD027-A43F-422E-82A2-718B405F2F5E}" srcOrd="1" destOrd="0" presId="urn:microsoft.com/office/officeart/2018/5/layout/IconCircleLabelList"/>
    <dgm:cxn modelId="{CA93F2D4-6921-4E3C-B57E-CA57F6B9A0E2}" type="presParOf" srcId="{B27C7E8F-0A2E-40C7-BFB7-1062800D0D4A}" destId="{DA803DF1-33BB-44BD-8A58-8E2D98961119}" srcOrd="2" destOrd="0" presId="urn:microsoft.com/office/officeart/2018/5/layout/IconCircleLabelList"/>
    <dgm:cxn modelId="{41F6C69B-4FA2-4433-BEC7-44ACA075C6BF}" type="presParOf" srcId="{B27C7E8F-0A2E-40C7-BFB7-1062800D0D4A}" destId="{56B61055-F753-4E9D-A53F-2CE64A76527F}" srcOrd="3" destOrd="0" presId="urn:microsoft.com/office/officeart/2018/5/layout/IconCircleLabelList"/>
    <dgm:cxn modelId="{1DA95B0E-C9AF-4ABF-A0E3-C4265C80D2FD}" type="presParOf" srcId="{821EC76E-8EA9-420F-ABA8-93248D23FE49}" destId="{B99E31A7-1791-469B-A31E-5E137F5D7E5A}" srcOrd="3" destOrd="0" presId="urn:microsoft.com/office/officeart/2018/5/layout/IconCircleLabelList"/>
    <dgm:cxn modelId="{9E808263-ABBF-4BF6-A5F3-25D1FC2C9A88}" type="presParOf" srcId="{821EC76E-8EA9-420F-ABA8-93248D23FE49}" destId="{F8433FE7-D03A-4891-8EA6-6833AC4A6BE5}" srcOrd="4" destOrd="0" presId="urn:microsoft.com/office/officeart/2018/5/layout/IconCircleLabelList"/>
    <dgm:cxn modelId="{F643DDA7-FC0A-4AB8-A8A2-BF3DED4C6F56}" type="presParOf" srcId="{F8433FE7-D03A-4891-8EA6-6833AC4A6BE5}" destId="{A326DA80-E1A3-4C72-967C-05B3420AA840}" srcOrd="0" destOrd="0" presId="urn:microsoft.com/office/officeart/2018/5/layout/IconCircleLabelList"/>
    <dgm:cxn modelId="{CD52C697-677F-4159-99FD-B5DD83755386}" type="presParOf" srcId="{F8433FE7-D03A-4891-8EA6-6833AC4A6BE5}" destId="{DF7511BB-91E4-4C7C-B6E6-42B0E9ED0E77}" srcOrd="1" destOrd="0" presId="urn:microsoft.com/office/officeart/2018/5/layout/IconCircleLabelList"/>
    <dgm:cxn modelId="{88C2EAA7-460C-4757-8AB2-BEC92B07297E}" type="presParOf" srcId="{F8433FE7-D03A-4891-8EA6-6833AC4A6BE5}" destId="{DF718409-19FD-4B25-8540-065F54144DC0}" srcOrd="2" destOrd="0" presId="urn:microsoft.com/office/officeart/2018/5/layout/IconCircleLabelList"/>
    <dgm:cxn modelId="{C02D4CCE-94B7-446C-92AE-4C39F5DAD56C}" type="presParOf" srcId="{F8433FE7-D03A-4891-8EA6-6833AC4A6BE5}" destId="{0C1E2692-6B36-44D0-B661-CCAD6CFA4E72}" srcOrd="3" destOrd="0" presId="urn:microsoft.com/office/officeart/2018/5/layout/IconCircleLabelList"/>
    <dgm:cxn modelId="{766A2135-FC07-4EE5-83EB-A38FF9436F23}" type="presParOf" srcId="{821EC76E-8EA9-420F-ABA8-93248D23FE49}" destId="{231623CD-31BE-4159-B199-59BFCE2C6FB6}" srcOrd="5" destOrd="0" presId="urn:microsoft.com/office/officeart/2018/5/layout/IconCircleLabelList"/>
    <dgm:cxn modelId="{69774720-681D-45AE-8726-98F01476E97A}" type="presParOf" srcId="{821EC76E-8EA9-420F-ABA8-93248D23FE49}" destId="{0D1944B4-2F34-48B2-8AAD-504108C93CF5}" srcOrd="6" destOrd="0" presId="urn:microsoft.com/office/officeart/2018/5/layout/IconCircleLabelList"/>
    <dgm:cxn modelId="{07BD07DE-5889-41ED-A32C-8EE725E1854A}" type="presParOf" srcId="{0D1944B4-2F34-48B2-8AAD-504108C93CF5}" destId="{CE64C669-F597-434A-82A7-C36E751D28A6}" srcOrd="0" destOrd="0" presId="urn:microsoft.com/office/officeart/2018/5/layout/IconCircleLabelList"/>
    <dgm:cxn modelId="{B4187FDF-2B9D-468A-9107-89957B4E2961}" type="presParOf" srcId="{0D1944B4-2F34-48B2-8AAD-504108C93CF5}" destId="{EDEED481-0B65-4BBB-9F25-2E97AF42AB12}" srcOrd="1" destOrd="0" presId="urn:microsoft.com/office/officeart/2018/5/layout/IconCircleLabelList"/>
    <dgm:cxn modelId="{97540C43-549B-4222-B1C1-0297F62A4BE2}" type="presParOf" srcId="{0D1944B4-2F34-48B2-8AAD-504108C93CF5}" destId="{A24E6D3F-F7C5-4E6C-9036-0311022A73FD}" srcOrd="2" destOrd="0" presId="urn:microsoft.com/office/officeart/2018/5/layout/IconCircleLabelList"/>
    <dgm:cxn modelId="{0CD33580-25EB-4822-8E9A-C50457DC4CE3}" type="presParOf" srcId="{0D1944B4-2F34-48B2-8AAD-504108C93CF5}" destId="{219FE6EE-06BE-4FC0-A574-1D552F555D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EDE64-7A22-4CE9-BC42-CE7039905D95}">
      <dsp:nvSpPr>
        <dsp:cNvPr id="0" name=""/>
        <dsp:cNvSpPr/>
      </dsp:nvSpPr>
      <dsp:spPr>
        <a:xfrm>
          <a:off x="0" y="0"/>
          <a:ext cx="8281851" cy="9155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141E-66E8-4FFB-BD0D-397752D74377}">
      <dsp:nvSpPr>
        <dsp:cNvPr id="0" name=""/>
        <dsp:cNvSpPr/>
      </dsp:nvSpPr>
      <dsp:spPr>
        <a:xfrm>
          <a:off x="276949" y="207801"/>
          <a:ext cx="503543" cy="5035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A3D5F-4B06-437C-8149-B19693A121FF}">
      <dsp:nvSpPr>
        <dsp:cNvPr id="0" name=""/>
        <dsp:cNvSpPr/>
      </dsp:nvSpPr>
      <dsp:spPr>
        <a:xfrm>
          <a:off x="1057441" y="1806"/>
          <a:ext cx="7224409" cy="915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4" tIns="96894" rIns="96894" bIns="968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Trebuchet MS" panose="020B0603020202020204" pitchFamily="34" charset="0"/>
            </a:rPr>
            <a:t>Einleitung</a:t>
          </a:r>
          <a:endParaRPr lang="en-US" sz="2200" kern="1200" dirty="0">
            <a:latin typeface="Trebuchet MS" panose="020B0603020202020204" pitchFamily="34" charset="0"/>
          </a:endParaRPr>
        </a:p>
      </dsp:txBody>
      <dsp:txXfrm>
        <a:off x="1057441" y="1806"/>
        <a:ext cx="7224409" cy="915534"/>
      </dsp:txXfrm>
    </dsp:sp>
    <dsp:sp modelId="{BBEF7D7D-F1CE-4AD7-952A-51AC88ED32B3}">
      <dsp:nvSpPr>
        <dsp:cNvPr id="0" name=""/>
        <dsp:cNvSpPr/>
      </dsp:nvSpPr>
      <dsp:spPr>
        <a:xfrm>
          <a:off x="0" y="1146224"/>
          <a:ext cx="8281851" cy="9155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76806F-8418-45DB-9704-8E8919FBFF5A}">
      <dsp:nvSpPr>
        <dsp:cNvPr id="0" name=""/>
        <dsp:cNvSpPr/>
      </dsp:nvSpPr>
      <dsp:spPr>
        <a:xfrm>
          <a:off x="276949" y="1352219"/>
          <a:ext cx="503543" cy="5035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FB29C-C9F4-4402-A19A-2057509ABF9B}">
      <dsp:nvSpPr>
        <dsp:cNvPr id="0" name=""/>
        <dsp:cNvSpPr/>
      </dsp:nvSpPr>
      <dsp:spPr>
        <a:xfrm>
          <a:off x="1057441" y="1146224"/>
          <a:ext cx="7224409" cy="915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4" tIns="96894" rIns="96894" bIns="968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Trebuchet MS" panose="020B0603020202020204" pitchFamily="34" charset="0"/>
            </a:rPr>
            <a:t>Planung</a:t>
          </a:r>
          <a:endParaRPr lang="en-US" sz="2200" kern="1200" dirty="0">
            <a:latin typeface="Trebuchet MS" panose="020B0603020202020204" pitchFamily="34" charset="0"/>
          </a:endParaRPr>
        </a:p>
      </dsp:txBody>
      <dsp:txXfrm>
        <a:off x="1057441" y="1146224"/>
        <a:ext cx="7224409" cy="915534"/>
      </dsp:txXfrm>
    </dsp:sp>
    <dsp:sp modelId="{038BB2CF-3C24-42D2-9104-290F7859FAD4}">
      <dsp:nvSpPr>
        <dsp:cNvPr id="0" name=""/>
        <dsp:cNvSpPr/>
      </dsp:nvSpPr>
      <dsp:spPr>
        <a:xfrm>
          <a:off x="0" y="2290641"/>
          <a:ext cx="8281851" cy="9155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6C604-68A0-4F07-86EF-00EAF8805E68}">
      <dsp:nvSpPr>
        <dsp:cNvPr id="0" name=""/>
        <dsp:cNvSpPr/>
      </dsp:nvSpPr>
      <dsp:spPr>
        <a:xfrm>
          <a:off x="276949" y="2496636"/>
          <a:ext cx="503543" cy="5035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EB79-BF63-41B2-AC1D-8C1728ACF21F}">
      <dsp:nvSpPr>
        <dsp:cNvPr id="0" name=""/>
        <dsp:cNvSpPr/>
      </dsp:nvSpPr>
      <dsp:spPr>
        <a:xfrm>
          <a:off x="1057441" y="2290641"/>
          <a:ext cx="7224409" cy="915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4" tIns="96894" rIns="96894" bIns="968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Trebuchet MS" panose="020B0603020202020204" pitchFamily="34" charset="0"/>
            </a:rPr>
            <a:t>Vorgehen</a:t>
          </a:r>
          <a:endParaRPr lang="en-US" sz="2200" kern="1200" dirty="0">
            <a:latin typeface="Trebuchet MS" panose="020B0603020202020204" pitchFamily="34" charset="0"/>
          </a:endParaRPr>
        </a:p>
      </dsp:txBody>
      <dsp:txXfrm>
        <a:off x="1057441" y="2290641"/>
        <a:ext cx="7224409" cy="915534"/>
      </dsp:txXfrm>
    </dsp:sp>
    <dsp:sp modelId="{EDBC7628-5253-4047-ADFF-152952E32723}">
      <dsp:nvSpPr>
        <dsp:cNvPr id="0" name=""/>
        <dsp:cNvSpPr/>
      </dsp:nvSpPr>
      <dsp:spPr>
        <a:xfrm>
          <a:off x="0" y="3435059"/>
          <a:ext cx="8281851" cy="9155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66125-0C01-464B-9EA6-6DBA5713306B}">
      <dsp:nvSpPr>
        <dsp:cNvPr id="0" name=""/>
        <dsp:cNvSpPr/>
      </dsp:nvSpPr>
      <dsp:spPr>
        <a:xfrm>
          <a:off x="276949" y="3641054"/>
          <a:ext cx="503543" cy="5035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C651C-646E-4607-81FB-C44B12439217}">
      <dsp:nvSpPr>
        <dsp:cNvPr id="0" name=""/>
        <dsp:cNvSpPr/>
      </dsp:nvSpPr>
      <dsp:spPr>
        <a:xfrm>
          <a:off x="1057441" y="3435059"/>
          <a:ext cx="7224409" cy="915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4" tIns="96894" rIns="96894" bIns="9689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Trebuchet MS" panose="020B0603020202020204" pitchFamily="34" charset="0"/>
            </a:rPr>
            <a:t>Abschluss</a:t>
          </a:r>
          <a:endParaRPr lang="en-US" sz="2200" kern="1200" dirty="0">
            <a:latin typeface="Trebuchet MS" panose="020B0603020202020204" pitchFamily="34" charset="0"/>
          </a:endParaRPr>
        </a:p>
      </dsp:txBody>
      <dsp:txXfrm>
        <a:off x="1057441" y="3435059"/>
        <a:ext cx="7224409" cy="915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9CFD9-71DF-479E-9B3A-A8B75BC9AFCC}">
      <dsp:nvSpPr>
        <dsp:cNvPr id="0" name=""/>
        <dsp:cNvSpPr/>
      </dsp:nvSpPr>
      <dsp:spPr>
        <a:xfrm>
          <a:off x="484850" y="71507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48E1E-56F6-466D-9375-A7ED826A506A}">
      <dsp:nvSpPr>
        <dsp:cNvPr id="0" name=""/>
        <dsp:cNvSpPr/>
      </dsp:nvSpPr>
      <dsp:spPr>
        <a:xfrm>
          <a:off x="791975" y="102219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9A63E-3302-4231-A60E-B36085D37237}">
      <dsp:nvSpPr>
        <dsp:cNvPr id="0" name=""/>
        <dsp:cNvSpPr/>
      </dsp:nvSpPr>
      <dsp:spPr>
        <a:xfrm>
          <a:off x="24162" y="260507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>
              <a:latin typeface="Trebuchet MS" panose="020B0603020202020204" pitchFamily="34" charset="0"/>
            </a:rPr>
            <a:t>Analyse</a:t>
          </a:r>
          <a:endParaRPr lang="en-US" sz="3200" kern="1200" dirty="0">
            <a:latin typeface="Trebuchet MS" panose="020B0603020202020204" pitchFamily="34" charset="0"/>
          </a:endParaRPr>
        </a:p>
      </dsp:txBody>
      <dsp:txXfrm>
        <a:off x="24162" y="2605070"/>
        <a:ext cx="2362500" cy="720000"/>
      </dsp:txXfrm>
    </dsp:sp>
    <dsp:sp modelId="{EC94C2DE-3FD2-48BE-84A2-61EAF76368C1}">
      <dsp:nvSpPr>
        <dsp:cNvPr id="0" name=""/>
        <dsp:cNvSpPr/>
      </dsp:nvSpPr>
      <dsp:spPr>
        <a:xfrm>
          <a:off x="3260787" y="71507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CD027-A43F-422E-82A2-718B405F2F5E}">
      <dsp:nvSpPr>
        <dsp:cNvPr id="0" name=""/>
        <dsp:cNvSpPr/>
      </dsp:nvSpPr>
      <dsp:spPr>
        <a:xfrm>
          <a:off x="3567912" y="102219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61055-F753-4E9D-A53F-2CE64A76527F}">
      <dsp:nvSpPr>
        <dsp:cNvPr id="0" name=""/>
        <dsp:cNvSpPr/>
      </dsp:nvSpPr>
      <dsp:spPr>
        <a:xfrm>
          <a:off x="2800100" y="260507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>
              <a:latin typeface="Trebuchet MS" panose="020B0603020202020204" pitchFamily="34" charset="0"/>
            </a:rPr>
            <a:t>Entwurf</a:t>
          </a:r>
          <a:endParaRPr lang="en-US" sz="3200" kern="1200" dirty="0">
            <a:latin typeface="Trebuchet MS" panose="020B0603020202020204" pitchFamily="34" charset="0"/>
          </a:endParaRPr>
        </a:p>
      </dsp:txBody>
      <dsp:txXfrm>
        <a:off x="2800100" y="2605070"/>
        <a:ext cx="2362500" cy="720000"/>
      </dsp:txXfrm>
    </dsp:sp>
    <dsp:sp modelId="{A326DA80-E1A3-4C72-967C-05B3420AA840}">
      <dsp:nvSpPr>
        <dsp:cNvPr id="0" name=""/>
        <dsp:cNvSpPr/>
      </dsp:nvSpPr>
      <dsp:spPr>
        <a:xfrm>
          <a:off x="6196300" y="715070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511BB-91E4-4C7C-B6E6-42B0E9ED0E77}">
      <dsp:nvSpPr>
        <dsp:cNvPr id="0" name=""/>
        <dsp:cNvSpPr/>
      </dsp:nvSpPr>
      <dsp:spPr>
        <a:xfrm>
          <a:off x="6503425" y="1022195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E2692-6B36-44D0-B661-CCAD6CFA4E72}">
      <dsp:nvSpPr>
        <dsp:cNvPr id="0" name=""/>
        <dsp:cNvSpPr/>
      </dsp:nvSpPr>
      <dsp:spPr>
        <a:xfrm>
          <a:off x="5576037" y="2605070"/>
          <a:ext cx="26816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>
              <a:latin typeface="Trebuchet MS" panose="020B0603020202020204" pitchFamily="34" charset="0"/>
            </a:rPr>
            <a:t>Realisierung</a:t>
          </a:r>
          <a:endParaRPr lang="en-US" sz="2200" kern="1200" dirty="0">
            <a:latin typeface="Trebuchet MS" panose="020B0603020202020204" pitchFamily="34" charset="0"/>
          </a:endParaRPr>
        </a:p>
      </dsp:txBody>
      <dsp:txXfrm>
        <a:off x="5576037" y="2605070"/>
        <a:ext cx="26816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9CFD9-71DF-479E-9B3A-A8B75BC9AFCC}">
      <dsp:nvSpPr>
        <dsp:cNvPr id="0" name=""/>
        <dsp:cNvSpPr/>
      </dsp:nvSpPr>
      <dsp:spPr>
        <a:xfrm>
          <a:off x="675679" y="951301"/>
          <a:ext cx="1257210" cy="12572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48E1E-56F6-466D-9375-A7ED826A506A}">
      <dsp:nvSpPr>
        <dsp:cNvPr id="0" name=""/>
        <dsp:cNvSpPr/>
      </dsp:nvSpPr>
      <dsp:spPr>
        <a:xfrm>
          <a:off x="943609" y="1219231"/>
          <a:ext cx="721350" cy="7213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9A63E-3302-4231-A60E-B36085D37237}">
      <dsp:nvSpPr>
        <dsp:cNvPr id="0" name=""/>
        <dsp:cNvSpPr/>
      </dsp:nvSpPr>
      <dsp:spPr>
        <a:xfrm>
          <a:off x="273784" y="2600102"/>
          <a:ext cx="2061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>
              <a:latin typeface="Trebuchet MS" panose="020B0603020202020204" pitchFamily="34" charset="0"/>
            </a:rPr>
            <a:t>Ergebnisse</a:t>
          </a:r>
          <a:endParaRPr lang="en-US" sz="3200" kern="1200" dirty="0">
            <a:latin typeface="Trebuchet MS" panose="020B0603020202020204" pitchFamily="34" charset="0"/>
          </a:endParaRPr>
        </a:p>
      </dsp:txBody>
      <dsp:txXfrm>
        <a:off x="273784" y="2600102"/>
        <a:ext cx="2061000" cy="720000"/>
      </dsp:txXfrm>
    </dsp:sp>
    <dsp:sp modelId="{EC94C2DE-3FD2-48BE-84A2-61EAF76368C1}">
      <dsp:nvSpPr>
        <dsp:cNvPr id="0" name=""/>
        <dsp:cNvSpPr/>
      </dsp:nvSpPr>
      <dsp:spPr>
        <a:xfrm>
          <a:off x="3097354" y="951301"/>
          <a:ext cx="1257210" cy="12572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CD027-A43F-422E-82A2-718B405F2F5E}">
      <dsp:nvSpPr>
        <dsp:cNvPr id="0" name=""/>
        <dsp:cNvSpPr/>
      </dsp:nvSpPr>
      <dsp:spPr>
        <a:xfrm>
          <a:off x="3365284" y="1219231"/>
          <a:ext cx="721350" cy="7213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61055-F753-4E9D-A53F-2CE64A76527F}">
      <dsp:nvSpPr>
        <dsp:cNvPr id="0" name=""/>
        <dsp:cNvSpPr/>
      </dsp:nvSpPr>
      <dsp:spPr>
        <a:xfrm>
          <a:off x="2695459" y="2600102"/>
          <a:ext cx="2061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>
              <a:latin typeface="Trebuchet MS" panose="020B0603020202020204" pitchFamily="34" charset="0"/>
            </a:rPr>
            <a:t>Soll-Ist-Vergleich</a:t>
          </a:r>
          <a:endParaRPr lang="en-US" sz="3200" kern="1200" dirty="0">
            <a:latin typeface="Trebuchet MS" panose="020B0603020202020204" pitchFamily="34" charset="0"/>
          </a:endParaRPr>
        </a:p>
      </dsp:txBody>
      <dsp:txXfrm>
        <a:off x="2695459" y="2600102"/>
        <a:ext cx="2061000" cy="720000"/>
      </dsp:txXfrm>
    </dsp:sp>
    <dsp:sp modelId="{A326DA80-E1A3-4C72-967C-05B3420AA840}">
      <dsp:nvSpPr>
        <dsp:cNvPr id="0" name=""/>
        <dsp:cNvSpPr/>
      </dsp:nvSpPr>
      <dsp:spPr>
        <a:xfrm>
          <a:off x="5658240" y="951301"/>
          <a:ext cx="1257210" cy="12572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511BB-91E4-4C7C-B6E6-42B0E9ED0E77}">
      <dsp:nvSpPr>
        <dsp:cNvPr id="0" name=""/>
        <dsp:cNvSpPr/>
      </dsp:nvSpPr>
      <dsp:spPr>
        <a:xfrm>
          <a:off x="5926170" y="1219231"/>
          <a:ext cx="721350" cy="7213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E2692-6B36-44D0-B661-CCAD6CFA4E72}">
      <dsp:nvSpPr>
        <dsp:cNvPr id="0" name=""/>
        <dsp:cNvSpPr/>
      </dsp:nvSpPr>
      <dsp:spPr>
        <a:xfrm>
          <a:off x="5117135" y="2600102"/>
          <a:ext cx="23394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400" kern="1200" dirty="0">
              <a:latin typeface="Trebuchet MS" panose="020B0603020202020204" pitchFamily="34" charset="0"/>
            </a:rPr>
            <a:t>Amortisation</a:t>
          </a:r>
          <a:endParaRPr lang="en-US" sz="2200" kern="1200" dirty="0">
            <a:latin typeface="Trebuchet MS" panose="020B0603020202020204" pitchFamily="34" charset="0"/>
          </a:endParaRPr>
        </a:p>
      </dsp:txBody>
      <dsp:txXfrm>
        <a:off x="5117135" y="2600102"/>
        <a:ext cx="2339421" cy="720000"/>
      </dsp:txXfrm>
    </dsp:sp>
    <dsp:sp modelId="{CE64C669-F597-434A-82A7-C36E751D28A6}">
      <dsp:nvSpPr>
        <dsp:cNvPr id="0" name=""/>
        <dsp:cNvSpPr/>
      </dsp:nvSpPr>
      <dsp:spPr>
        <a:xfrm>
          <a:off x="8219126" y="951301"/>
          <a:ext cx="1257210" cy="125721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ED481-0B65-4BBB-9F25-2E97AF42AB12}">
      <dsp:nvSpPr>
        <dsp:cNvPr id="0" name=""/>
        <dsp:cNvSpPr/>
      </dsp:nvSpPr>
      <dsp:spPr>
        <a:xfrm>
          <a:off x="8487056" y="1219231"/>
          <a:ext cx="721350" cy="7213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FE6EE-06BE-4FC0-A574-1D552F555D8A}">
      <dsp:nvSpPr>
        <dsp:cNvPr id="0" name=""/>
        <dsp:cNvSpPr/>
      </dsp:nvSpPr>
      <dsp:spPr>
        <a:xfrm>
          <a:off x="7817231" y="2600102"/>
          <a:ext cx="2061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 err="1">
              <a:latin typeface="Trebuchet MS" panose="020B0603020202020204" pitchFamily="34" charset="0"/>
            </a:rPr>
            <a:t>Ausblick</a:t>
          </a:r>
          <a:br>
            <a:rPr lang="en-US" sz="2200" kern="1200" dirty="0">
              <a:latin typeface="Trebuchet MS" panose="020B0603020202020204" pitchFamily="34" charset="0"/>
            </a:rPr>
          </a:br>
          <a:r>
            <a:rPr lang="en-US" sz="2200" kern="1200" dirty="0">
              <a:latin typeface="Trebuchet MS" panose="020B0603020202020204" pitchFamily="34" charset="0"/>
            </a:rPr>
            <a:t>&amp; </a:t>
          </a:r>
          <a:r>
            <a:rPr lang="en-US" sz="2200" kern="1200" dirty="0" err="1">
              <a:latin typeface="Trebuchet MS" panose="020B0603020202020204" pitchFamily="34" charset="0"/>
            </a:rPr>
            <a:t>Fazit</a:t>
          </a:r>
          <a:endParaRPr lang="en-US" sz="2200" kern="1200" dirty="0">
            <a:latin typeface="Trebuchet MS" panose="020B0603020202020204" pitchFamily="34" charset="0"/>
          </a:endParaRPr>
        </a:p>
      </dsp:txBody>
      <dsp:txXfrm>
        <a:off x="7817231" y="2600102"/>
        <a:ext cx="2061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46301-7430-4852-836C-D627C9491994}" type="datetimeFigureOut">
              <a:rPr lang="de-DE" smtClean="0"/>
              <a:t>15.03.2024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7FC91-5853-488D-AC4A-FA310A6FAA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04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6FE11-5A8D-6B9D-C47C-0233A403C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82D72F-800A-2EB9-FFC3-DC3B959CB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86BAF-23E1-740B-0124-E9A73CA45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EEA6D1-4D9F-C269-6E16-77AAA043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B1952E-C9D9-134F-8E16-FEE50CFC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87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CFA4F-F3D6-7B21-78EA-FB0AFDF7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4A2EE6-A478-0905-7E57-528E5248A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DE519E-861A-7F65-4FD0-BF6FCEE1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354578-D841-1F12-3383-1B47578F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6681F-8C0F-6979-6CBD-33C88DD8A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47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D85B27-6533-F7BE-448D-E41DF545F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7DD7C1-8BE0-B715-053B-9F81D2505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621B78-6016-C93C-5602-FB8FB9DE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69895-5D73-F5C2-B21C-12E03AE10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69EE28-0174-FEF4-A7DA-2052D3B6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93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EC9207-05BD-4A12-7926-AFAE7A40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9143ED-6AFE-2D8B-6B97-52D312E72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267B58-3107-3CB9-A9C9-577E67CF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AC65B3-591D-38E2-64ED-FEF510264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703858BB-69DD-4182-B20D-06D0ECCC49A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03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16CC1-4C78-4707-A9D6-F2267990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CE8953-0A47-1AAB-97C5-91AAC175A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FAFADB-969E-A9FC-4FEC-C624E95A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4FAEE-FC96-7C64-93EB-40F205E4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DAE95A-9FD0-7507-7DE1-EFD9887D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57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65AA5-B1AC-5D4F-502D-2582C598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A33C2-D19F-D25D-D6D8-02B4650169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938C37-65D5-8470-8028-DBE82F97B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64FF1D-2313-EA5F-F967-E888E21A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48A42F-FDDA-9CE3-C324-CACD82C9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5198B6-692F-BBEC-AE15-F069639A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1F131-D326-0405-8D2A-C3AD3E53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74D826-905D-12AB-8FD6-D9A2B96C0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BEE1D9-9FD9-97AD-A8E7-1EEB24B7E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1833E8-5150-F05A-F9D4-F8FE9C168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0A0415-7BB8-8508-06CC-5E397C426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24C4F3-D936-68C8-1E1B-35CA2C57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9F7504-F435-5810-120E-8B1D9743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4EB2F72-9AE2-ED46-2373-6485C1CD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77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8118A-C4EB-BEC7-43A0-A5EB85AF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990827-235B-59EB-40E2-7E0D221C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ADAAED-3F34-0D46-633B-AE7EE9F6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CCD699-D80B-A95F-1CB5-2C141E5A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81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3C25CC-B6BD-06D9-71D6-80A18B9A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BDAAA1-A6AA-0D3C-C6D7-8F935255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B9FA2F-498F-5C99-240E-C8DE8A66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01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44038-A5F3-CE96-B995-41795497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A61CAC-07AB-095A-32E8-969F5920C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3DF28F-9E66-4C1C-C8CB-052680A58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C6BE47-AA06-132C-A9B7-50945C7E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34B618-385D-64BD-B067-11393754F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B7A2A9-4B5E-529A-946D-EFC1F7BE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52EB5-E325-3DD6-B8E4-9AEDDA73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830548C-1E43-6546-FFB3-4247A3E12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5A7348-E0D6-1FFF-2161-58CEAD162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CB2C39-55D1-5ED2-BC39-92FF88ED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2A353B-BCE3-4764-5A56-FC81ADED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36CB24-DBFC-1AE0-030F-B29FFDC2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71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470AE11-6DC1-9940-CD25-6FCB78B3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752AD3-BD16-C1C9-7C8B-F66C451A5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688CBC-A58F-38C1-8BF8-60266D85C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73AFC1-9DA5-2D1A-F82C-F9A336260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Max Mustermann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C86221-5C9E-E8BF-0962-694D88246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24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de/fotos/eine-person-verwendet-ein-pos-gerat-in-einem-geschaft--gkndM1GvS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dy2order.com/de/funktionen/kassenhardware/" TargetMode="External"/><Relationship Id="rId5" Type="http://schemas.openxmlformats.org/officeDocument/2006/relationships/hyperlink" Target="https://ready2order.com/de/ipad-kassensyste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A5198-8911-B17E-974C-744945F5E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4A56B4-B278-EE51-0D76-37A68DC04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CC994C-8A4E-6FAC-E7FA-88D1B49EF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224453" cy="687625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C5FF367-CBE9-20D5-F305-AC013C6A5235}"/>
              </a:ext>
            </a:extLst>
          </p:cNvPr>
          <p:cNvSpPr/>
          <p:nvPr/>
        </p:nvSpPr>
        <p:spPr>
          <a:xfrm rot="10800000">
            <a:off x="0" y="0"/>
            <a:ext cx="12224452" cy="6876256"/>
          </a:xfrm>
          <a:prstGeom prst="rect">
            <a:avLst/>
          </a:prstGeom>
          <a:gradFill>
            <a:gsLst>
              <a:gs pos="75000">
                <a:srgbClr val="FFFFFF">
                  <a:alpha val="50000"/>
                </a:srgbClr>
              </a:gs>
              <a:gs pos="25000">
                <a:srgbClr val="FFFFFF">
                  <a:alpha val="50000"/>
                </a:srgbClr>
              </a:gs>
              <a:gs pos="0">
                <a:schemeClr val="bg1">
                  <a:alpha val="7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637926-688C-D45C-3123-630F14AD56F5}"/>
              </a:ext>
            </a:extLst>
          </p:cNvPr>
          <p:cNvSpPr/>
          <p:nvPr/>
        </p:nvSpPr>
        <p:spPr>
          <a:xfrm>
            <a:off x="0" y="6276684"/>
            <a:ext cx="12421772" cy="599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E8C297-034D-0A64-6C35-E65BFE49A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CE179448-2D10-68DA-E771-FB099B350EE7}"/>
              </a:ext>
            </a:extLst>
          </p:cNvPr>
          <p:cNvSpPr txBox="1">
            <a:spLocks/>
          </p:cNvSpPr>
          <p:nvPr/>
        </p:nvSpPr>
        <p:spPr>
          <a:xfrm>
            <a:off x="609600" y="4632326"/>
            <a:ext cx="10972800" cy="1068744"/>
          </a:xfrm>
          <a:prstGeom prst="rect">
            <a:avLst/>
          </a:prstGeom>
          <a:noFill/>
          <a:effectLst>
            <a:outerShdw blurRad="279400" algn="ctr" rotWithShape="0">
              <a:schemeClr val="bg1"/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dirty="0">
                <a:solidFill>
                  <a:sysClr val="windowText" lastClr="000000"/>
                </a:solidFill>
              </a:rPr>
              <a:t>Max Mustermann</a:t>
            </a:r>
          </a:p>
          <a:p>
            <a:r>
              <a:rPr lang="de-DE" sz="1800" dirty="0">
                <a:solidFill>
                  <a:sysClr val="windowText" lastClr="000000"/>
                </a:solidFill>
              </a:rPr>
              <a:t>Kaufmann für Digitalisierungsmanagement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D345FCDB-490D-F18D-599B-2D5028332380}"/>
              </a:ext>
            </a:extLst>
          </p:cNvPr>
          <p:cNvSpPr txBox="1">
            <a:spLocks/>
          </p:cNvSpPr>
          <p:nvPr/>
        </p:nvSpPr>
        <p:spPr>
          <a:xfrm>
            <a:off x="614735" y="893327"/>
            <a:ext cx="10972800" cy="1068744"/>
          </a:xfrm>
          <a:prstGeom prst="rect">
            <a:avLst/>
          </a:prstGeom>
          <a:noFill/>
          <a:effectLst>
            <a:outerShdw blurRad="279400" algn="ctr" rotWithShape="0">
              <a:schemeClr val="bg1"/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ts val="4500"/>
              </a:lnSpc>
              <a:spcBef>
                <a:spcPts val="1000"/>
              </a:spcBef>
              <a:spcAft>
                <a:spcPts val="0"/>
              </a:spcAft>
            </a:pPr>
            <a:r>
              <a:rPr lang="de-DE" sz="3600" b="1" kern="1200" dirty="0">
                <a:solidFill>
                  <a:srgbClr val="151515"/>
                </a:solidFill>
                <a:effectLst/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Einführung eines neuen Kassensystems</a:t>
            </a:r>
            <a:br>
              <a:rPr lang="de-DE" sz="3600" b="1" kern="1200" dirty="0">
                <a:solidFill>
                  <a:srgbClr val="151515"/>
                </a:solidFill>
                <a:effectLst/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3600" b="1" kern="1200" dirty="0">
                <a:solidFill>
                  <a:srgbClr val="151515"/>
                </a:solidFill>
                <a:effectLst/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für Veranstaltungen</a:t>
            </a:r>
            <a:endParaRPr lang="de-DE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610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Einführung eines neuen Kassensystems für Veranstaltungen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Vorgehen</a:t>
            </a:r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BE6FDBAD-15D9-D5E4-D99E-94DE4A126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779044"/>
              </p:ext>
            </p:extLst>
          </p:nvPr>
        </p:nvGraphicFramePr>
        <p:xfrm>
          <a:off x="1793966" y="2073277"/>
          <a:ext cx="8281851" cy="40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62B92C1-35AB-9D24-0605-EB6E03E2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80EFD93-864E-6D52-4FD8-9DC965E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11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C207E-0AA0-6084-1708-6773F9692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169"/>
            <a:ext cx="1051560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Befragung der Abteilungen:</a:t>
            </a:r>
          </a:p>
          <a:p>
            <a:pPr lvl="1"/>
            <a:r>
              <a:rPr lang="de-DE" sz="2000" dirty="0"/>
              <a:t>Buchhaltung, Vertrieb &amp; Direktmarketing</a:t>
            </a:r>
          </a:p>
          <a:p>
            <a:endParaRPr lang="de-DE" sz="2400" dirty="0"/>
          </a:p>
          <a:p>
            <a:r>
              <a:rPr lang="de-DE" sz="2400" dirty="0"/>
              <a:t>Leichter Artikelimport</a:t>
            </a:r>
          </a:p>
          <a:p>
            <a:endParaRPr lang="de-DE" sz="2400" dirty="0"/>
          </a:p>
          <a:p>
            <a:r>
              <a:rPr lang="de-DE" sz="2400" dirty="0"/>
              <a:t>Abbildung aller Bereiche getrennt in einem System</a:t>
            </a:r>
          </a:p>
          <a:p>
            <a:endParaRPr lang="de-DE" sz="2400" dirty="0"/>
          </a:p>
          <a:p>
            <a:r>
              <a:rPr lang="de-DE" sz="2400" dirty="0"/>
              <a:t>Umfangreiche Auswertungen mit Export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Lastenheft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D29E92A-390E-D3AB-C92C-8A64B98D3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DD3BAD2-945B-12AF-54C4-9476E05C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95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C207E-0AA0-6084-1708-6773F9692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169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400" dirty="0" err="1"/>
              <a:t>SumUp</a:t>
            </a:r>
            <a:r>
              <a:rPr lang="de-DE" sz="2400" dirty="0"/>
              <a:t> POS</a:t>
            </a:r>
          </a:p>
          <a:p>
            <a:endParaRPr lang="de-DE" sz="2400" dirty="0"/>
          </a:p>
          <a:p>
            <a:r>
              <a:rPr lang="de-DE" sz="2400" dirty="0" err="1"/>
              <a:t>SystemA</a:t>
            </a:r>
            <a:endParaRPr lang="de-DE" sz="2400" dirty="0"/>
          </a:p>
          <a:p>
            <a:r>
              <a:rPr lang="de-DE" sz="2400" dirty="0" err="1"/>
              <a:t>SystemB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SystemC</a:t>
            </a:r>
            <a:endParaRPr lang="de-DE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Entwurf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Anbieterwahl</a:t>
            </a:r>
          </a:p>
        </p:txBody>
      </p:sp>
      <p:pic>
        <p:nvPicPr>
          <p:cNvPr id="6" name="Grafik 5" descr="Ein Bild, das Elektronik, Fernbedienung, Design enthält.&#10;&#10;Automatisch generierte Beschreibung">
            <a:extLst>
              <a:ext uri="{FF2B5EF4-FFF2-40B4-BE49-F238E27FC236}">
                <a16:creationId xmlns:a16="http://schemas.microsoft.com/office/drawing/2014/main" id="{3185AAD7-011A-380B-B313-7E569AEE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91" y="1916160"/>
            <a:ext cx="2942710" cy="2942710"/>
          </a:xfrm>
          <a:prstGeom prst="rect">
            <a:avLst/>
          </a:prstGeom>
        </p:spPr>
      </p:pic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A552ABD3-9438-0C7B-C9F7-4995EE1D0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153616"/>
              </p:ext>
            </p:extLst>
          </p:nvPr>
        </p:nvGraphicFramePr>
        <p:xfrm>
          <a:off x="1489710" y="5097623"/>
          <a:ext cx="10092690" cy="6286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98762">
                  <a:extLst>
                    <a:ext uri="{9D8B030D-6E8A-4147-A177-3AD203B41FA5}">
                      <a16:colId xmlns:a16="http://schemas.microsoft.com/office/drawing/2014/main" val="1595834250"/>
                    </a:ext>
                  </a:extLst>
                </a:gridCol>
                <a:gridCol w="2973178">
                  <a:extLst>
                    <a:ext uri="{9D8B030D-6E8A-4147-A177-3AD203B41FA5}">
                      <a16:colId xmlns:a16="http://schemas.microsoft.com/office/drawing/2014/main" val="4166578388"/>
                    </a:ext>
                  </a:extLst>
                </a:gridCol>
                <a:gridCol w="1223314">
                  <a:extLst>
                    <a:ext uri="{9D8B030D-6E8A-4147-A177-3AD203B41FA5}">
                      <a16:colId xmlns:a16="http://schemas.microsoft.com/office/drawing/2014/main" val="595323620"/>
                    </a:ext>
                  </a:extLst>
                </a:gridCol>
                <a:gridCol w="689958">
                  <a:extLst>
                    <a:ext uri="{9D8B030D-6E8A-4147-A177-3AD203B41FA5}">
                      <a16:colId xmlns:a16="http://schemas.microsoft.com/office/drawing/2014/main" val="456977023"/>
                    </a:ext>
                  </a:extLst>
                </a:gridCol>
                <a:gridCol w="1157498">
                  <a:extLst>
                    <a:ext uri="{9D8B030D-6E8A-4147-A177-3AD203B41FA5}">
                      <a16:colId xmlns:a16="http://schemas.microsoft.com/office/drawing/2014/main" val="221331591"/>
                    </a:ext>
                  </a:extLst>
                </a:gridCol>
                <a:gridCol w="935077">
                  <a:extLst>
                    <a:ext uri="{9D8B030D-6E8A-4147-A177-3AD203B41FA5}">
                      <a16:colId xmlns:a16="http://schemas.microsoft.com/office/drawing/2014/main" val="3081803270"/>
                    </a:ext>
                  </a:extLst>
                </a:gridCol>
                <a:gridCol w="2214903">
                  <a:extLst>
                    <a:ext uri="{9D8B030D-6E8A-4147-A177-3AD203B41FA5}">
                      <a16:colId xmlns:a16="http://schemas.microsoft.com/office/drawing/2014/main" val="37553807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 err="1">
                          <a:effectLst/>
                        </a:rPr>
                        <a:t>Nr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Bezeichnung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Preis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 err="1">
                          <a:effectLst/>
                        </a:rPr>
                        <a:t>USt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Basis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aktiv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Gruppe</a:t>
                      </a:r>
                      <a:endParaRPr lang="de-DE" sz="20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4394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1201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IT-Security mittels VPN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209,00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7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brutto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>
                          <a:effectLst/>
                        </a:rPr>
                        <a:t>1</a:t>
                      </a:r>
                      <a:endParaRPr lang="de-DE" sz="2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000" u="none" strike="noStrike" dirty="0">
                          <a:effectLst/>
                        </a:rPr>
                        <a:t>IT-Sec/Bücher</a:t>
                      </a:r>
                      <a:endParaRPr lang="de-DE" sz="2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565135"/>
                  </a:ext>
                </a:extLst>
              </a:tr>
            </a:tbl>
          </a:graphicData>
        </a:graphic>
      </p:graphicFrame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18D51627-39BD-E9B9-17AC-7D0FC3E418FB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1007055" y="4929293"/>
            <a:ext cx="767374" cy="197936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5FAB17F3-3B3F-E17D-BE5A-CD184C93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BCA99AC-5807-D70E-39D2-C678D2CA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51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C207E-0AA0-6084-1708-6773F9692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169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400" dirty="0"/>
              <a:t>Einkauf</a:t>
            </a:r>
          </a:p>
          <a:p>
            <a:endParaRPr lang="de-DE" sz="2400" dirty="0"/>
          </a:p>
          <a:p>
            <a:r>
              <a:rPr lang="de-DE" sz="2400" dirty="0"/>
              <a:t>Konfiguration</a:t>
            </a:r>
          </a:p>
          <a:p>
            <a:endParaRPr lang="de-DE" sz="2400" dirty="0"/>
          </a:p>
          <a:p>
            <a:r>
              <a:rPr lang="de-DE" sz="2400" dirty="0"/>
              <a:t>Test</a:t>
            </a:r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Vorbereitung Einführungsphase</a:t>
            </a:r>
          </a:p>
          <a:p>
            <a:pPr lvl="1"/>
            <a:r>
              <a:rPr lang="de-DE" sz="2000" dirty="0"/>
              <a:t>Dokumentation &amp; Schulung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Vorgehen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Realisierung</a:t>
            </a:r>
          </a:p>
        </p:txBody>
      </p:sp>
      <p:pic>
        <p:nvPicPr>
          <p:cNvPr id="9" name="Grafik 8" descr="Ein Bild, das Text, Screenshot, Marke, Box enthält.&#10;&#10;Automatisch generierte Beschreibung">
            <a:extLst>
              <a:ext uri="{FF2B5EF4-FFF2-40B4-BE49-F238E27FC236}">
                <a16:creationId xmlns:a16="http://schemas.microsoft.com/office/drawing/2014/main" id="{A0A481B9-0197-4655-CC1C-AB3B22D38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80" y="2215357"/>
            <a:ext cx="2959809" cy="2103605"/>
          </a:xfrm>
          <a:prstGeom prst="rect">
            <a:avLst/>
          </a:prstGeom>
        </p:spPr>
      </p:pic>
      <p:pic>
        <p:nvPicPr>
          <p:cNvPr id="10" name="Grafik 9" descr="Ein Bild, das Box, Behälter, Im Haus, Design enthält.&#10;&#10;Automatisch generierte Beschreibung">
            <a:extLst>
              <a:ext uri="{FF2B5EF4-FFF2-40B4-BE49-F238E27FC236}">
                <a16:creationId xmlns:a16="http://schemas.microsoft.com/office/drawing/2014/main" id="{A1C4D59E-7745-13F2-0449-7ED4D5599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20" y="1526302"/>
            <a:ext cx="3239180" cy="3481714"/>
          </a:xfrm>
          <a:prstGeom prst="rect">
            <a:avLst/>
          </a:prstGeom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8550171-E2D0-C7F5-3ED5-693328342D10}"/>
              </a:ext>
            </a:extLst>
          </p:cNvPr>
          <p:cNvSpPr/>
          <p:nvPr/>
        </p:nvSpPr>
        <p:spPr>
          <a:xfrm>
            <a:off x="6705600" y="2855330"/>
            <a:ext cx="368300" cy="200025"/>
          </a:xfrm>
          <a:custGeom>
            <a:avLst/>
            <a:gdLst>
              <a:gd name="connsiteX0" fmla="*/ 0 w 368300"/>
              <a:gd name="connsiteY0" fmla="*/ 174625 h 231775"/>
              <a:gd name="connsiteX1" fmla="*/ 282575 w 368300"/>
              <a:gd name="connsiteY1" fmla="*/ 231775 h 231775"/>
              <a:gd name="connsiteX2" fmla="*/ 368300 w 368300"/>
              <a:gd name="connsiteY2" fmla="*/ 53975 h 231775"/>
              <a:gd name="connsiteX3" fmla="*/ 73025 w 368300"/>
              <a:gd name="connsiteY3" fmla="*/ 0 h 231775"/>
              <a:gd name="connsiteX4" fmla="*/ 0 w 368300"/>
              <a:gd name="connsiteY4" fmla="*/ 17462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300" h="231775">
                <a:moveTo>
                  <a:pt x="0" y="174625"/>
                </a:moveTo>
                <a:lnTo>
                  <a:pt x="282575" y="231775"/>
                </a:lnTo>
                <a:lnTo>
                  <a:pt x="368300" y="53975"/>
                </a:lnTo>
                <a:lnTo>
                  <a:pt x="73025" y="0"/>
                </a:lnTo>
                <a:lnTo>
                  <a:pt x="0" y="1746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500" dirty="0" err="1"/>
              <a:t>Sy</a:t>
            </a:r>
            <a:r>
              <a:rPr lang="de-DE" sz="500" dirty="0"/>
              <a:t> C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9FF1FB31-9641-C71D-21A2-8FB25D0E4E7D}"/>
              </a:ext>
            </a:extLst>
          </p:cNvPr>
          <p:cNvSpPr/>
          <p:nvPr/>
        </p:nvSpPr>
        <p:spPr>
          <a:xfrm>
            <a:off x="6518275" y="3493293"/>
            <a:ext cx="495300" cy="443707"/>
          </a:xfrm>
          <a:custGeom>
            <a:avLst/>
            <a:gdLst>
              <a:gd name="connsiteX0" fmla="*/ 0 w 368300"/>
              <a:gd name="connsiteY0" fmla="*/ 174625 h 231775"/>
              <a:gd name="connsiteX1" fmla="*/ 282575 w 368300"/>
              <a:gd name="connsiteY1" fmla="*/ 231775 h 231775"/>
              <a:gd name="connsiteX2" fmla="*/ 368300 w 368300"/>
              <a:gd name="connsiteY2" fmla="*/ 53975 h 231775"/>
              <a:gd name="connsiteX3" fmla="*/ 73025 w 368300"/>
              <a:gd name="connsiteY3" fmla="*/ 0 h 231775"/>
              <a:gd name="connsiteX4" fmla="*/ 0 w 368300"/>
              <a:gd name="connsiteY4" fmla="*/ 17462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300" h="231775">
                <a:moveTo>
                  <a:pt x="0" y="174625"/>
                </a:moveTo>
                <a:lnTo>
                  <a:pt x="282575" y="231775"/>
                </a:lnTo>
                <a:lnTo>
                  <a:pt x="368300" y="53975"/>
                </a:lnTo>
                <a:lnTo>
                  <a:pt x="73025" y="0"/>
                </a:lnTo>
                <a:lnTo>
                  <a:pt x="0" y="1746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" dirty="0" err="1"/>
              <a:t>Sy</a:t>
            </a:r>
            <a:r>
              <a:rPr lang="de-DE" sz="500" dirty="0"/>
              <a:t> C</a:t>
            </a:r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04ED2077-BA4E-5940-9B49-ECAC98E9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F5ECC46-E3F6-1FB5-522A-45EE3885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42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Einführung eines neuen Kassensystems für Veranstaltungen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Abschluss</a:t>
            </a:r>
          </a:p>
        </p:txBody>
      </p:sp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27C024E2-733A-D06A-81F1-F40626F0AA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467902"/>
              </p:ext>
            </p:extLst>
          </p:nvPr>
        </p:nvGraphicFramePr>
        <p:xfrm>
          <a:off x="858884" y="1957645"/>
          <a:ext cx="10152016" cy="4271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641D8AEC-6AD4-C363-DCFE-B08588F5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F7E1981-5FB4-BC49-5221-F06C43B5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673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C207E-0AA0-6084-1708-6773F9692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169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400" dirty="0"/>
              <a:t>Erfüllung der </a:t>
            </a:r>
            <a:r>
              <a:rPr lang="de-DE" sz="2400" dirty="0" err="1"/>
              <a:t>KassensichV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Kompatibilität mit vorhandener Hardware</a:t>
            </a:r>
          </a:p>
          <a:p>
            <a:pPr lvl="1"/>
            <a:r>
              <a:rPr lang="de-DE" sz="2000" dirty="0"/>
              <a:t>iPads Gen6 + </a:t>
            </a:r>
            <a:r>
              <a:rPr lang="de-DE" sz="2000" dirty="0" err="1"/>
              <a:t>SumUp</a:t>
            </a:r>
            <a:r>
              <a:rPr lang="de-DE" sz="2000" dirty="0"/>
              <a:t> Air</a:t>
            </a:r>
          </a:p>
          <a:p>
            <a:endParaRPr lang="de-DE" sz="2400" dirty="0"/>
          </a:p>
          <a:p>
            <a:r>
              <a:rPr lang="de-DE" sz="2400" dirty="0"/>
              <a:t>Verwaltung über Cloud</a:t>
            </a:r>
          </a:p>
          <a:p>
            <a:pPr lvl="1"/>
            <a:r>
              <a:rPr lang="de-DE" sz="2000" dirty="0"/>
              <a:t>Möglichkeit für Offline-Betrieb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Abschluss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Ergebnisse</a:t>
            </a:r>
          </a:p>
        </p:txBody>
      </p:sp>
      <p:pic>
        <p:nvPicPr>
          <p:cNvPr id="6" name="Grafik 5" descr="Abzeichen Tick1 mit einfarbiger Füllung">
            <a:extLst>
              <a:ext uri="{FF2B5EF4-FFF2-40B4-BE49-F238E27FC236}">
                <a16:creationId xmlns:a16="http://schemas.microsoft.com/office/drawing/2014/main" id="{42E35473-A904-E6CF-3969-D2A1CE608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8517" y="1688784"/>
            <a:ext cx="914400" cy="914400"/>
          </a:xfrm>
          <a:prstGeom prst="rect">
            <a:avLst/>
          </a:prstGeom>
        </p:spPr>
      </p:pic>
      <p:pic>
        <p:nvPicPr>
          <p:cNvPr id="7" name="Grafik 6" descr="Abzeichen Tick1 mit einfarbiger Füllung">
            <a:extLst>
              <a:ext uri="{FF2B5EF4-FFF2-40B4-BE49-F238E27FC236}">
                <a16:creationId xmlns:a16="http://schemas.microsoft.com/office/drawing/2014/main" id="{8DB36C43-11B0-74A7-5D56-4E4DFBCCC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8517" y="2718816"/>
            <a:ext cx="914400" cy="914400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8B923A96-C64F-84FD-5FD9-228864A4F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8517" y="3823063"/>
            <a:ext cx="914400" cy="914400"/>
          </a:xfrm>
          <a:prstGeom prst="rect">
            <a:avLst/>
          </a:prstGeom>
        </p:spPr>
      </p:pic>
      <p:pic>
        <p:nvPicPr>
          <p:cNvPr id="13" name="Grafik 12" descr="Abzeichen Tick1 mit einfarbiger Füllung">
            <a:extLst>
              <a:ext uri="{FF2B5EF4-FFF2-40B4-BE49-F238E27FC236}">
                <a16:creationId xmlns:a16="http://schemas.microsoft.com/office/drawing/2014/main" id="{34B75AEB-809A-8066-BC62-8D7E363F3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8517" y="4933012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3E29F0-6205-AAB9-9460-DC597945D62B}"/>
              </a:ext>
            </a:extLst>
          </p:cNvPr>
          <p:cNvSpPr txBox="1"/>
          <p:nvPr/>
        </p:nvSpPr>
        <p:spPr>
          <a:xfrm>
            <a:off x="2044419" y="5273992"/>
            <a:ext cx="4733110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Verringerung von Prozesszeiten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331C8CF-99D5-D918-FC65-B347D5743FA2}"/>
              </a:ext>
            </a:extLst>
          </p:cNvPr>
          <p:cNvSpPr txBox="1"/>
          <p:nvPr/>
        </p:nvSpPr>
        <p:spPr>
          <a:xfrm>
            <a:off x="2974931" y="5767156"/>
            <a:ext cx="408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7 h </a:t>
            </a:r>
            <a:r>
              <a:rPr lang="de-DE" sz="2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p.P</a:t>
            </a:r>
            <a:r>
              <a:rPr lang="de-DE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 &amp; Veranstaltung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9883AE0E-C8F6-6DFC-CCE4-D79A5BDA7A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46628" y="5687392"/>
            <a:ext cx="359028" cy="320040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1966E5E-2483-EBD3-713C-283D56C7741B}"/>
              </a:ext>
            </a:extLst>
          </p:cNvPr>
          <p:cNvSpPr/>
          <p:nvPr/>
        </p:nvSpPr>
        <p:spPr>
          <a:xfrm>
            <a:off x="952106" y="5221439"/>
            <a:ext cx="978408" cy="484632"/>
          </a:xfrm>
          <a:prstGeom prst="rightArrow">
            <a:avLst/>
          </a:prstGeom>
          <a:solidFill>
            <a:srgbClr val="0F9ED5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E06B69C7-23BD-353B-901B-4158C95E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2598D3F5-CB26-2251-6329-50689782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4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Abschluss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Soll-Ist-Vergleich</a:t>
            </a:r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4F130490-95FA-EED4-58CB-1EE738672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523229"/>
              </p:ext>
            </p:extLst>
          </p:nvPr>
        </p:nvGraphicFramePr>
        <p:xfrm>
          <a:off x="2032000" y="1719072"/>
          <a:ext cx="8128000" cy="4419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53D17E90-885F-93E2-3D58-4F900EEA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84D42F39-FC47-B464-59B2-29D9E1A1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50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Abschluss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Amortisationsrechnung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DCB711E0-1DE8-8030-E0E9-86AAF82C6D6C}"/>
              </a:ext>
            </a:extLst>
          </p:cNvPr>
          <p:cNvSpPr txBox="1">
            <a:spLocks/>
          </p:cNvSpPr>
          <p:nvPr/>
        </p:nvSpPr>
        <p:spPr>
          <a:xfrm>
            <a:off x="1793966" y="2073277"/>
            <a:ext cx="8340634" cy="404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Jährliche Abokosten bei 4 Veranstaltungen:</a:t>
            </a:r>
          </a:p>
          <a:p>
            <a:r>
              <a:rPr lang="de-DE" dirty="0"/>
              <a:t>4 x 54,00 + 8 x 5,00 = 256,00 €</a:t>
            </a:r>
          </a:p>
          <a:p>
            <a:endParaRPr lang="de-DE" dirty="0"/>
          </a:p>
          <a:p>
            <a:r>
              <a:rPr lang="de-DE" dirty="0"/>
              <a:t>Zeiteinsparung von 7 h bei jeden der 8 Nutzer &amp; 4 Veranstaltungen pro Jahr:</a:t>
            </a:r>
          </a:p>
          <a:p>
            <a:r>
              <a:rPr lang="de-DE" dirty="0"/>
              <a:t>7 x 8 x 4 = 224 h x 25,00 € = 5.600,00 €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2.852,06 / (5.600,00 – 256,00) ≈ </a:t>
            </a:r>
            <a:r>
              <a:rPr lang="de-DE" b="1" dirty="0"/>
              <a:t>0,54 Jahre ≈ 28 Wochen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68C061C-6D29-5D1A-E8DC-865A7932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D5867EB-7C86-C0EA-C490-A34DD3AC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7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Abschluss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Ausblick &amp; Fazit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DCB711E0-1DE8-8030-E0E9-86AAF82C6D6C}"/>
              </a:ext>
            </a:extLst>
          </p:cNvPr>
          <p:cNvSpPr txBox="1">
            <a:spLocks/>
          </p:cNvSpPr>
          <p:nvPr/>
        </p:nvSpPr>
        <p:spPr>
          <a:xfrm>
            <a:off x="1793966" y="2073277"/>
            <a:ext cx="8340634" cy="404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Projektergebnis (Kassensystem) wird weiterverwendet</a:t>
            </a:r>
          </a:p>
          <a:p>
            <a:endParaRPr lang="de-DE" dirty="0"/>
          </a:p>
          <a:p>
            <a:r>
              <a:rPr lang="de-DE" dirty="0"/>
              <a:t>Statischer Projektablauf glich Zeitmangel von Mitarbeitern aus</a:t>
            </a:r>
          </a:p>
          <a:p>
            <a:endParaRPr lang="de-DE" dirty="0"/>
          </a:p>
          <a:p>
            <a:r>
              <a:rPr lang="de-DE" dirty="0"/>
              <a:t>Dokumentation schwerer als erwartet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EA3013-260E-78A0-53B5-56091B39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F0F29CB-4B2C-74A1-D696-DB8D2EEA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40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Einführung eines neuen Kassensystems für Veranstaltungen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Bildquellen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B2144CF-F159-4E7F-9FC0-0F3DEA0FF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222935"/>
              </p:ext>
            </p:extLst>
          </p:nvPr>
        </p:nvGraphicFramePr>
        <p:xfrm>
          <a:off x="1193808" y="2251892"/>
          <a:ext cx="9804383" cy="2103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2568">
                  <a:extLst>
                    <a:ext uri="{9D8B030D-6E8A-4147-A177-3AD203B41FA5}">
                      <a16:colId xmlns:a16="http://schemas.microsoft.com/office/drawing/2014/main" val="1705616814"/>
                    </a:ext>
                  </a:extLst>
                </a:gridCol>
                <a:gridCol w="7041815">
                  <a:extLst>
                    <a:ext uri="{9D8B030D-6E8A-4147-A177-3AD203B41FA5}">
                      <a16:colId xmlns:a16="http://schemas.microsoft.com/office/drawing/2014/main" val="1555845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b="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Unsplash</a:t>
                      </a:r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:</a:t>
                      </a:r>
                      <a:b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</a:br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Hintergrund Startfolie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https://unsplash.com/de/fotos/eine-person-verwendet-ein-pos-gerat-in-einem-geschaft--gkndM1GvSA</a:t>
                      </a:r>
                      <a:endParaRPr lang="de-DE" sz="20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268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Flaticon</a:t>
                      </a:r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:</a:t>
                      </a:r>
                    </a:p>
                    <a:p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Icons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hlinkClick r:id="rId4"/>
                        </a:rPr>
                        <a:t>https://www.flaticon.com/</a:t>
                      </a:r>
                      <a:endParaRPr lang="de-DE" sz="20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0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Ready2order:</a:t>
                      </a:r>
                    </a:p>
                    <a:p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Realisierung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hlinkClick r:id="rId5"/>
                        </a:rPr>
                        <a:t>https://ready2order.com/de/ipad-kassensystem/</a:t>
                      </a:r>
                      <a:endParaRPr lang="de-DE" sz="20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  <a:p>
                      <a:r>
                        <a:rPr lang="de-DE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hlinkClick r:id="rId6"/>
                        </a:rPr>
                        <a:t>https://ready2order.com/de/funktionen/kassenhardware/</a:t>
                      </a:r>
                      <a:endParaRPr lang="de-DE" sz="20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617864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2E56ED8-E0C6-9249-DF74-36B781F6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2DFB19-1B3F-622E-5589-D8037948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47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CA6F7AC-664F-4B41-2584-BFBD5229FF63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Einführung eines neuen Kassensystems für Veranstaltungen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54C3D6-3199-6811-F812-71B8E287A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graphicFrame>
        <p:nvGraphicFramePr>
          <p:cNvPr id="6" name="Inhaltsplatzhalter 3">
            <a:extLst>
              <a:ext uri="{FF2B5EF4-FFF2-40B4-BE49-F238E27FC236}">
                <a16:creationId xmlns:a16="http://schemas.microsoft.com/office/drawing/2014/main" id="{3E9DA581-C917-2282-0604-73648294C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692849"/>
              </p:ext>
            </p:extLst>
          </p:nvPr>
        </p:nvGraphicFramePr>
        <p:xfrm>
          <a:off x="1793966" y="1800000"/>
          <a:ext cx="8281851" cy="435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platzhalter 2">
            <a:extLst>
              <a:ext uri="{FF2B5EF4-FFF2-40B4-BE49-F238E27FC236}">
                <a16:creationId xmlns:a16="http://schemas.microsoft.com/office/drawing/2014/main" id="{81E93B92-5A9F-0DB1-375A-54A170A3E684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9858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Agenda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09A1852-9D98-45DB-EDE5-0A7370D1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A8EC8E0-3ED4-4ED0-9F56-F961167B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03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A5198-8911-B17E-974C-744945F5E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4A56B4-B278-EE51-0D76-37A68DC04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CC994C-8A4E-6FAC-E7FA-88D1B49EF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224453" cy="687625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C5FF367-CBE9-20D5-F305-AC013C6A5235}"/>
              </a:ext>
            </a:extLst>
          </p:cNvPr>
          <p:cNvSpPr/>
          <p:nvPr/>
        </p:nvSpPr>
        <p:spPr>
          <a:xfrm rot="10800000">
            <a:off x="0" y="0"/>
            <a:ext cx="12224452" cy="6876256"/>
          </a:xfrm>
          <a:prstGeom prst="rect">
            <a:avLst/>
          </a:prstGeom>
          <a:gradFill>
            <a:gsLst>
              <a:gs pos="75000">
                <a:srgbClr val="FFFFFF">
                  <a:alpha val="50000"/>
                </a:srgbClr>
              </a:gs>
              <a:gs pos="25000">
                <a:srgbClr val="FFFFFF">
                  <a:alpha val="50000"/>
                </a:srgbClr>
              </a:gs>
              <a:gs pos="0">
                <a:schemeClr val="bg1">
                  <a:alpha val="7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637926-688C-D45C-3123-630F14AD56F5}"/>
              </a:ext>
            </a:extLst>
          </p:cNvPr>
          <p:cNvSpPr/>
          <p:nvPr/>
        </p:nvSpPr>
        <p:spPr>
          <a:xfrm>
            <a:off x="0" y="6276684"/>
            <a:ext cx="12421772" cy="599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E8C297-034D-0A64-6C35-E65BFE49A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CE179448-2D10-68DA-E771-FB099B350EE7}"/>
              </a:ext>
            </a:extLst>
          </p:cNvPr>
          <p:cNvSpPr txBox="1">
            <a:spLocks/>
          </p:cNvSpPr>
          <p:nvPr/>
        </p:nvSpPr>
        <p:spPr>
          <a:xfrm>
            <a:off x="609600" y="4632326"/>
            <a:ext cx="10972800" cy="1068744"/>
          </a:xfrm>
          <a:prstGeom prst="rect">
            <a:avLst/>
          </a:prstGeom>
          <a:noFill/>
          <a:effectLst>
            <a:outerShdw blurRad="279400" algn="ctr" rotWithShape="0">
              <a:schemeClr val="bg1"/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dirty="0">
                <a:solidFill>
                  <a:sysClr val="windowText" lastClr="000000"/>
                </a:solidFill>
              </a:rPr>
              <a:t>Max Mustermann</a:t>
            </a:r>
          </a:p>
          <a:p>
            <a:r>
              <a:rPr lang="de-DE" sz="1800" dirty="0">
                <a:solidFill>
                  <a:sysClr val="windowText" lastClr="000000"/>
                </a:solidFill>
              </a:rPr>
              <a:t>Kaufmann für Digitalisierungsmanagement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D345FCDB-490D-F18D-599B-2D5028332380}"/>
              </a:ext>
            </a:extLst>
          </p:cNvPr>
          <p:cNvSpPr txBox="1">
            <a:spLocks/>
          </p:cNvSpPr>
          <p:nvPr/>
        </p:nvSpPr>
        <p:spPr>
          <a:xfrm>
            <a:off x="614735" y="893327"/>
            <a:ext cx="10972800" cy="1068744"/>
          </a:xfrm>
          <a:prstGeom prst="rect">
            <a:avLst/>
          </a:prstGeom>
          <a:noFill/>
          <a:effectLst>
            <a:outerShdw blurRad="279400" algn="ctr" rotWithShape="0">
              <a:schemeClr val="bg1"/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ts val="4500"/>
              </a:lnSpc>
              <a:spcBef>
                <a:spcPts val="1000"/>
              </a:spcBef>
              <a:spcAft>
                <a:spcPts val="0"/>
              </a:spcAft>
            </a:pPr>
            <a:r>
              <a:rPr lang="de-DE" sz="3600" b="1" kern="1200" dirty="0">
                <a:solidFill>
                  <a:srgbClr val="151515"/>
                </a:solidFill>
                <a:effectLst/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Einführung eines neuen Kassensystems</a:t>
            </a:r>
            <a:br>
              <a:rPr lang="de-DE" sz="3600" b="1" kern="1200" dirty="0">
                <a:solidFill>
                  <a:srgbClr val="151515"/>
                </a:solidFill>
                <a:effectLst/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3600" b="1" kern="1200" dirty="0">
                <a:solidFill>
                  <a:srgbClr val="151515"/>
                </a:solidFill>
                <a:effectLst/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für Veranstaltungen</a:t>
            </a:r>
            <a:endParaRPr lang="de-DE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69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BA3F70D-5042-861B-C4B8-83D40309D507}"/>
              </a:ext>
            </a:extLst>
          </p:cNvPr>
          <p:cNvSpPr/>
          <p:nvPr/>
        </p:nvSpPr>
        <p:spPr>
          <a:xfrm>
            <a:off x="362857" y="383792"/>
            <a:ext cx="11884699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Disclaimer</a:t>
            </a:r>
            <a:endParaRPr lang="de-DE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de-DE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Diese Präsentation zum Abschlussprojekt e</a:t>
            </a:r>
            <a:r>
              <a:rPr lang="de-DE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ines Kaufmanns für Digitalisierungsmanagement w</a:t>
            </a:r>
            <a:r>
              <a:rPr lang="de-DE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urde für schulische Ausbildungszwecke im Rahmen der Prüfungsvorbereitung zur AP2 zur Verfügung gestellt und auf ein Modellunternehmen der MMBbS übertragen.</a:t>
            </a:r>
          </a:p>
          <a:p>
            <a:pPr algn="ctr"/>
            <a:endParaRPr lang="de-DE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Vielen Dank an den Absolventen hierfür.</a:t>
            </a:r>
          </a:p>
          <a:p>
            <a:endParaRPr lang="de-DE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 Präsentation wurde hinsichtlich einiger Gestaltungselemente bzw. der Inhalte verfremdet. Die Präsentation ist im Zusammenhang des PV-Unterrichts zu sehen.</a:t>
            </a:r>
          </a:p>
        </p:txBody>
      </p:sp>
    </p:spTree>
    <p:extLst>
      <p:ext uri="{BB962C8B-B14F-4D97-AF65-F5344CB8AC3E}">
        <p14:creationId xmlns:p14="http://schemas.microsoft.com/office/powerpoint/2010/main" val="161755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CA6F7AC-664F-4B41-2584-BFBD5229FF63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Einleitung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54C3D6-3199-6811-F812-71B8E287A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id="{81E93B92-5A9F-0DB1-375A-54A170A3E684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Projektumfeld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48D7668-12AA-C823-E9D4-3C12636FB102}"/>
              </a:ext>
            </a:extLst>
          </p:cNvPr>
          <p:cNvSpPr txBox="1">
            <a:spLocks/>
          </p:cNvSpPr>
          <p:nvPr/>
        </p:nvSpPr>
        <p:spPr>
          <a:xfrm>
            <a:off x="609600" y="3831612"/>
            <a:ext cx="10972800" cy="1068744"/>
          </a:xfrm>
          <a:prstGeom prst="rect">
            <a:avLst/>
          </a:prstGeom>
          <a:noFill/>
          <a:effectLst>
            <a:outerShdw blurRad="279400" algn="ctr" rotWithShape="0">
              <a:schemeClr val="bg1"/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ChangeIT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Verlagsgesellschaft mbH &amp; Co. KG</a:t>
            </a:r>
          </a:p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Fachverlag für IT Hannover &amp; Hildesheim</a:t>
            </a:r>
          </a:p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320 Mitarbeiter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2991EE-1FF9-BE53-B0DA-5E39D339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45" y="2176955"/>
            <a:ext cx="3252309" cy="1252045"/>
          </a:xfrm>
          <a:prstGeom prst="rect">
            <a:avLst/>
          </a:prstGeo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A38D8EA-58C0-86A8-22B2-3D97257E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450B34B-ADBC-ED82-2134-0D1E9582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61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C207E-0AA0-6084-1708-6773F969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Altes Kassensystem ist veraltet</a:t>
            </a:r>
          </a:p>
          <a:p>
            <a:pPr lvl="1"/>
            <a:r>
              <a:rPr lang="de-DE" sz="2000" dirty="0"/>
              <a:t>Erfüllt nicht die </a:t>
            </a:r>
            <a:r>
              <a:rPr lang="de-DE" sz="2000" dirty="0" err="1"/>
              <a:t>KassensichV</a:t>
            </a:r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r>
              <a:rPr lang="de-DE" sz="2400" dirty="0"/>
              <a:t>Geschäftsführung wünscht sich iPad-Lösung</a:t>
            </a:r>
          </a:p>
          <a:p>
            <a:pPr lvl="1"/>
            <a:r>
              <a:rPr lang="de-DE" sz="2000" dirty="0"/>
              <a:t>Digitalisierung interner Prozesse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Einleitung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C13B1C4-F768-ECBF-B789-397B0358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749" y="3429000"/>
            <a:ext cx="1098660" cy="10986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10C3D1-CBD1-16FB-08F2-D2CC9ADA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749" y="1825625"/>
            <a:ext cx="1098658" cy="1098658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C829787-D975-0A7B-19E6-D8A11C47DC97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Projektidee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C367774-01FD-2157-4A9E-B5F9365A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6E31A56-58F5-FB27-AC51-415F7451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07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C207E-0AA0-6084-1708-6773F9692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169"/>
            <a:ext cx="1051560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Erfüllung der </a:t>
            </a:r>
            <a:r>
              <a:rPr lang="de-DE" sz="2400" dirty="0" err="1"/>
              <a:t>KassensichV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Kompatibilität mit vorhandener Hardware</a:t>
            </a:r>
          </a:p>
          <a:p>
            <a:pPr lvl="1"/>
            <a:r>
              <a:rPr lang="de-DE" sz="2000" dirty="0"/>
              <a:t>iPads Gen6 + </a:t>
            </a:r>
            <a:r>
              <a:rPr lang="de-DE" sz="2000" dirty="0" err="1"/>
              <a:t>SumUp</a:t>
            </a:r>
            <a:r>
              <a:rPr lang="de-DE" sz="2000" dirty="0"/>
              <a:t> Air</a:t>
            </a:r>
          </a:p>
          <a:p>
            <a:endParaRPr lang="de-DE" sz="2400" dirty="0"/>
          </a:p>
          <a:p>
            <a:r>
              <a:rPr lang="de-DE" sz="2400" dirty="0"/>
              <a:t>Verwaltung über Cloud</a:t>
            </a:r>
          </a:p>
          <a:p>
            <a:pPr lvl="1"/>
            <a:r>
              <a:rPr lang="de-DE" sz="2000" dirty="0"/>
              <a:t>Möglichkeit für Offline-Betrieb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Einleitung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Projektziele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6FC42DC-B8F8-7E48-6022-75214FFB2AB2}"/>
              </a:ext>
            </a:extLst>
          </p:cNvPr>
          <p:cNvSpPr txBox="1"/>
          <p:nvPr/>
        </p:nvSpPr>
        <p:spPr>
          <a:xfrm>
            <a:off x="2589962" y="5295744"/>
            <a:ext cx="4733110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Verringerung von Prozesszeiten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32F6506B-8952-9F8A-F829-D7D10EAAE6DD}"/>
              </a:ext>
            </a:extLst>
          </p:cNvPr>
          <p:cNvSpPr/>
          <p:nvPr/>
        </p:nvSpPr>
        <p:spPr>
          <a:xfrm>
            <a:off x="1383139" y="5235914"/>
            <a:ext cx="978408" cy="484632"/>
          </a:xfrm>
          <a:prstGeom prst="rightArrow">
            <a:avLst/>
          </a:prstGeom>
          <a:solidFill>
            <a:srgbClr val="0F9ED5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4C7A63D4-8EA5-7A75-0987-E10CA779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06C7EDF-E18B-3858-06C2-C320F5DD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38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Projektphasen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A41FB66E-F021-C5F9-E286-1BAD22E2AE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1076608"/>
              </p:ext>
            </p:extLst>
          </p:nvPr>
        </p:nvGraphicFramePr>
        <p:xfrm>
          <a:off x="2032000" y="1719072"/>
          <a:ext cx="8128000" cy="4419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10AD1A46-9E40-97EE-EC13-A8835AB3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DA52334-06E7-EE25-A367-54F4928A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819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C207E-0AA0-6084-1708-6773F9692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169"/>
            <a:ext cx="1051560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Einführungsphase:</a:t>
            </a:r>
          </a:p>
          <a:p>
            <a:endParaRPr lang="de-DE" sz="2400" dirty="0"/>
          </a:p>
          <a:p>
            <a:r>
              <a:rPr lang="de-DE" sz="2400" dirty="0"/>
              <a:t>Azubi-Stundensatz 	 9,29 € / h	       6 h</a:t>
            </a:r>
          </a:p>
          <a:p>
            <a:r>
              <a:rPr lang="de-DE" sz="2400" dirty="0"/>
              <a:t>Mitarbeitersatz		25,00 € / h	  21,5 h</a:t>
            </a:r>
          </a:p>
          <a:p>
            <a:r>
              <a:rPr lang="de-DE" sz="2400" dirty="0"/>
              <a:t>Ressourcennutzung </a:t>
            </a:r>
            <a:r>
              <a:rPr lang="de-DE" sz="2400" dirty="0" err="1"/>
              <a:t>p.P</a:t>
            </a:r>
            <a:r>
              <a:rPr lang="de-DE" sz="2400" dirty="0"/>
              <a:t>.	15,00 € / h	  27,5 h</a:t>
            </a:r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6 h x (9,29 € + 15,00 €) + 21,5 h x (25,00 € + 15,00 €)</a:t>
            </a:r>
          </a:p>
          <a:p>
            <a:r>
              <a:rPr lang="de-DE" sz="2400" dirty="0"/>
              <a:t>= 1.005,74 €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Projektkosten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FBB20A6-EBCD-B32E-FC0E-220CF356E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91A03C-77A1-2702-D6ED-CCCF4985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724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609600" y="971807"/>
            <a:ext cx="10972800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Projektkosten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01F46644-BDC4-0B3B-FF6E-D0F91CB4B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667664"/>
              </p:ext>
            </p:extLst>
          </p:nvPr>
        </p:nvGraphicFramePr>
        <p:xfrm>
          <a:off x="2032000" y="1875600"/>
          <a:ext cx="8253730" cy="3566160"/>
        </p:xfrm>
        <a:graphic>
          <a:graphicData uri="http://schemas.openxmlformats.org/drawingml/2006/table">
            <a:tbl>
              <a:tblPr firstRow="1" lastRow="1" bandRow="1">
                <a:tableStyleId>{00A15C55-8517-42AA-B614-E9B94910E393}</a:tableStyleId>
              </a:tblPr>
              <a:tblGrid>
                <a:gridCol w="2157730">
                  <a:extLst>
                    <a:ext uri="{9D8B030D-6E8A-4147-A177-3AD203B41FA5}">
                      <a16:colId xmlns:a16="http://schemas.microsoft.com/office/drawing/2014/main" val="1870609058"/>
                    </a:ext>
                  </a:extLst>
                </a:gridCol>
                <a:gridCol w="1977988">
                  <a:extLst>
                    <a:ext uri="{9D8B030D-6E8A-4147-A177-3AD203B41FA5}">
                      <a16:colId xmlns:a16="http://schemas.microsoft.com/office/drawing/2014/main" val="815747675"/>
                    </a:ext>
                  </a:extLst>
                </a:gridCol>
                <a:gridCol w="2312894">
                  <a:extLst>
                    <a:ext uri="{9D8B030D-6E8A-4147-A177-3AD203B41FA5}">
                      <a16:colId xmlns:a16="http://schemas.microsoft.com/office/drawing/2014/main" val="91075706"/>
                    </a:ext>
                  </a:extLst>
                </a:gridCol>
                <a:gridCol w="1805118">
                  <a:extLst>
                    <a:ext uri="{9D8B030D-6E8A-4147-A177-3AD203B41FA5}">
                      <a16:colId xmlns:a16="http://schemas.microsoft.com/office/drawing/2014/main" val="2077627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Projektphase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Stunden</a:t>
                      </a:r>
                    </a:p>
                    <a:p>
                      <a:pPr algn="l"/>
                      <a:r>
                        <a:rPr lang="de-DE" sz="2400" b="0" dirty="0">
                          <a:solidFill>
                            <a:srgbClr val="000000"/>
                          </a:solidFill>
                        </a:rPr>
                        <a:t>Azubi		        Mitarbeiter</a:t>
                      </a:r>
                      <a:endParaRPr lang="de-DE" sz="2400" b="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Kosten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85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Analyse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4 h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2 h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177,16 €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5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Entwurf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13 h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/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315,77 €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98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Realisierung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10 h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1 h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282,90 €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467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Einführung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6 h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21,5 h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1.005,74 €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74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Abschluss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7 h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4 h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330,03 €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19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Gesamt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400" dirty="0">
                          <a:solidFill>
                            <a:srgbClr val="000000"/>
                          </a:solidFill>
                        </a:rPr>
                        <a:t>2.111,60 €</a:t>
                      </a:r>
                      <a:endParaRPr lang="de-DE" sz="2400" dirty="0">
                        <a:solidFill>
                          <a:srgbClr val="000000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90237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CDB638A-C53F-A029-2685-594BBEC81A41}"/>
              </a:ext>
            </a:extLst>
          </p:cNvPr>
          <p:cNvSpPr/>
          <p:nvPr/>
        </p:nvSpPr>
        <p:spPr>
          <a:xfrm>
            <a:off x="831596" y="4072131"/>
            <a:ext cx="978408" cy="484632"/>
          </a:xfrm>
          <a:prstGeom prst="rightArrow">
            <a:avLst/>
          </a:prstGeom>
          <a:solidFill>
            <a:srgbClr val="0F9ED5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4B21932-5C12-8D6F-2C2E-977290AB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3FE410E9-2ACA-45C2-5268-C215FC65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4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8E4604B-85E3-945D-4CB2-CE049E951AF4}"/>
              </a:ext>
            </a:extLst>
          </p:cNvPr>
          <p:cNvSpPr/>
          <p:nvPr/>
        </p:nvSpPr>
        <p:spPr>
          <a:xfrm>
            <a:off x="0" y="0"/>
            <a:ext cx="12192000" cy="705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C4675A-839E-4B79-D5B3-F1D024B0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88" y="6299262"/>
            <a:ext cx="1467136" cy="564805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9EACCA0-91C1-60F9-4E26-E56FB504C9ED}"/>
              </a:ext>
            </a:extLst>
          </p:cNvPr>
          <p:cNvSpPr txBox="1">
            <a:spLocks/>
          </p:cNvSpPr>
          <p:nvPr/>
        </p:nvSpPr>
        <p:spPr>
          <a:xfrm>
            <a:off x="0" y="4573136"/>
            <a:ext cx="6621194" cy="70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/>
              <a:t>Entwicklungsprozess</a:t>
            </a:r>
          </a:p>
          <a:p>
            <a:pPr marL="0" indent="0" algn="ctr">
              <a:buNone/>
            </a:pPr>
            <a:r>
              <a:rPr lang="de-DE" sz="2400" dirty="0"/>
              <a:t>Wasserfallmodell</a:t>
            </a:r>
          </a:p>
        </p:txBody>
      </p:sp>
      <p:pic>
        <p:nvPicPr>
          <p:cNvPr id="3" name="Grafik 2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177B382D-DEC5-E4A6-44C4-7EA70E48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03" y="796453"/>
            <a:ext cx="5385292" cy="5602722"/>
          </a:xfrm>
          <a:prstGeom prst="rect">
            <a:avLst/>
          </a:prstGeo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2529022-A172-6828-1111-C36FC1AFC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Mustermann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8C5CA4B-B96D-DBB2-564B-48D0AA4C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858BB-69DD-4182-B20D-06D0ECCC49A3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0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584</Words>
  <Application>Microsoft Office PowerPoint</Application>
  <PresentationFormat>Breitbild</PresentationFormat>
  <Paragraphs>225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Trebuchet MS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 Neumann</dc:creator>
  <cp:lastModifiedBy>Andre Neumann</cp:lastModifiedBy>
  <cp:revision>1</cp:revision>
  <dcterms:created xsi:type="dcterms:W3CDTF">2024-03-15T08:17:50Z</dcterms:created>
  <dcterms:modified xsi:type="dcterms:W3CDTF">2024-03-15T11:58:51Z</dcterms:modified>
</cp:coreProperties>
</file>